
<file path=[Content_Types].xml><?xml version="1.0" encoding="utf-8"?>
<Types xmlns="http://schemas.openxmlformats.org/package/2006/content-types">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17"/>
  </p:handoutMasterIdLst>
  <p:sldIdLst>
    <p:sldId id="256" r:id="rId3"/>
    <p:sldId id="277" r:id="rId5"/>
    <p:sldId id="280" r:id="rId6"/>
    <p:sldId id="281" r:id="rId7"/>
    <p:sldId id="282" r:id="rId8"/>
    <p:sldId id="283" r:id="rId9"/>
    <p:sldId id="284" r:id="rId10"/>
    <p:sldId id="285" r:id="rId11"/>
    <p:sldId id="286" r:id="rId12"/>
    <p:sldId id="288" r:id="rId13"/>
    <p:sldId id="289" r:id="rId14"/>
    <p:sldId id="287" r:id="rId15"/>
    <p:sldId id="291" r:id="rId16"/>
  </p:sldIdLst>
  <p:sldSz cx="12192000" cy="6858000"/>
  <p:notesSz cx="12192000" cy="6858000"/>
  <p:embeddedFontLst>
    <p:embeddedFont>
      <p:font typeface="Calibri" panose="020F0502020204030204" charset="0"/>
      <p:regular r:id="rId21"/>
      <p:bold r:id="rId22"/>
      <p:italic r:id="rId23"/>
      <p:boldItalic r:id="rId24"/>
    </p:embeddedFont>
    <p:embeddedFont>
      <p:font typeface="Charis SIL" panose="02000500060000020004" charset="0"/>
      <p:regular r:id="rId25"/>
    </p:embeddedFont>
    <p:embeddedFont>
      <p:font typeface="Crimson Text SemiBold" charset="0"/>
      <p:bold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varScale="1">
        <p:scale>
          <a:sx n="65" d="100"/>
          <a:sy n="65" d="100"/>
        </p:scale>
        <p:origin x="912" y="9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handoutMaster" Target="handoutMasters/handout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https://pures-my.sharepoint.com/personal/pavithra_jayakumar_puresoftware_com/Documents/employee_data.xlsx" TargetMode="External"/></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https://pures-my.sharepoint.com/personal/pavithra_jayakumar_puresoftware_com/Documents/employee_dat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[employee_data.xlsx]Sheet1!PivotTable1</c:name>
    <c:fmtId val="-1"/>
  </c:pivotSource>
  <c:chart>
    <c:title>
      <c:tx>
        <c:rich>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r>
              <a:rPr lang="en-IN" sz="2400" dirty="0"/>
              <a:t>Employee</a:t>
            </a:r>
            <a:r>
              <a:rPr lang="en-IN" sz="2400" baseline="0" dirty="0"/>
              <a:t> Performance Analysis</a:t>
            </a:r>
            <a:endParaRPr lang="en-IN" sz="2400" dirty="0"/>
          </a:p>
        </c:rich>
      </c:tx>
      <c:layout/>
      <c:overlay val="0"/>
      <c:spPr>
        <a:noFill/>
        <a:ln>
          <a:noFill/>
        </a:ln>
        <a:effectLst/>
      </c:spPr>
    </c:title>
    <c:autoTitleDeleted val="0"/>
    <c:plotArea>
      <c:layout/>
      <c:barChart>
        <c:barDir val="col"/>
        <c:grouping val="clustered"/>
        <c:varyColors val="0"/>
        <c:ser>
          <c:idx val="0"/>
          <c:order val="0"/>
          <c:tx>
            <c:strRef>
              <c:f>Sheet1!$B$3:$B$4</c:f>
              <c:strCache>
                <c:ptCount val="1"/>
                <c:pt idx="0">
                  <c:v>HIGH</c:v>
                </c:pt>
              </c:strCache>
            </c:strRef>
          </c:tx>
          <c:spPr>
            <a:solidFill>
              <a:schemeClr val="accent1"/>
            </a:solidFill>
            <a:ln>
              <a:noFill/>
            </a:ln>
            <a:effectLst/>
          </c:spPr>
          <c:invertIfNegative val="0"/>
          <c:dLbls>
            <c:delete val="1"/>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Sheet1!$B$5:$B$15</c:f>
              <c:numCache>
                <c:formatCode>General</c:formatCode>
                <c:ptCount val="10"/>
                <c:pt idx="0">
                  <c:v>16</c:v>
                </c:pt>
                <c:pt idx="1">
                  <c:v>18</c:v>
                </c:pt>
                <c:pt idx="2">
                  <c:v>21</c:v>
                </c:pt>
                <c:pt idx="3">
                  <c:v>17</c:v>
                </c:pt>
                <c:pt idx="4">
                  <c:v>21</c:v>
                </c:pt>
                <c:pt idx="5">
                  <c:v>29</c:v>
                </c:pt>
                <c:pt idx="6">
                  <c:v>26</c:v>
                </c:pt>
                <c:pt idx="7">
                  <c:v>26</c:v>
                </c:pt>
                <c:pt idx="8">
                  <c:v>21</c:v>
                </c:pt>
                <c:pt idx="9">
                  <c:v>25</c:v>
                </c:pt>
              </c:numCache>
            </c:numRef>
          </c:val>
        </c:ser>
        <c:ser>
          <c:idx val="1"/>
          <c:order val="1"/>
          <c:tx>
            <c:strRef>
              <c:f>Sheet1!$C$3:$C$4</c:f>
              <c:strCache>
                <c:ptCount val="1"/>
                <c:pt idx="0">
                  <c:v>LOW</c:v>
                </c:pt>
              </c:strCache>
            </c:strRef>
          </c:tx>
          <c:spPr>
            <a:solidFill>
              <a:schemeClr val="accent2"/>
            </a:solidFill>
            <a:ln>
              <a:noFill/>
            </a:ln>
            <a:effectLst/>
          </c:spPr>
          <c:invertIfNegative val="0"/>
          <c:dLbls>
            <c:delete val="1"/>
          </c:dLbls>
          <c:trendline>
            <c:spPr>
              <a:ln w="19050" cap="rnd">
                <a:solidFill>
                  <a:schemeClr val="accent2"/>
                </a:solidFill>
                <a:prstDash val="sysDot"/>
              </a:ln>
              <a:effectLst/>
            </c:spPr>
            <c:trendlineType val="exp"/>
            <c:dispRSqr val="0"/>
            <c:dispEq val="0"/>
          </c:trendline>
          <c:trendline>
            <c:spPr>
              <a:ln w="19050" cap="rnd">
                <a:solidFill>
                  <a:schemeClr val="accent2"/>
                </a:solidFill>
                <a:prstDash val="sysDot"/>
              </a:ln>
              <a:effectLst/>
            </c:spPr>
            <c:trendlineType val="exp"/>
            <c:dispRSqr val="0"/>
            <c:dispEq val="0"/>
          </c:trendline>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Sheet1!$C$5:$C$15</c:f>
              <c:numCache>
                <c:formatCode>General</c:formatCode>
                <c:ptCount val="10"/>
                <c:pt idx="0">
                  <c:v>34</c:v>
                </c:pt>
                <c:pt idx="1">
                  <c:v>47</c:v>
                </c:pt>
                <c:pt idx="2">
                  <c:v>41</c:v>
                </c:pt>
                <c:pt idx="3">
                  <c:v>39</c:v>
                </c:pt>
                <c:pt idx="4">
                  <c:v>41</c:v>
                </c:pt>
                <c:pt idx="5">
                  <c:v>33</c:v>
                </c:pt>
                <c:pt idx="6">
                  <c:v>41</c:v>
                </c:pt>
                <c:pt idx="7">
                  <c:v>43</c:v>
                </c:pt>
                <c:pt idx="8">
                  <c:v>45</c:v>
                </c:pt>
                <c:pt idx="9">
                  <c:v>34</c:v>
                </c:pt>
              </c:numCache>
            </c:numRef>
          </c:val>
        </c:ser>
        <c:ser>
          <c:idx val="2"/>
          <c:order val="2"/>
          <c:tx>
            <c:strRef>
              <c:f>Sheet1!$D$3:$D$4</c:f>
              <c:strCache>
                <c:ptCount val="1"/>
                <c:pt idx="0">
                  <c:v>MED</c:v>
                </c:pt>
              </c:strCache>
            </c:strRef>
          </c:tx>
          <c:spPr>
            <a:solidFill>
              <a:schemeClr val="accent3"/>
            </a:solidFill>
            <a:ln>
              <a:noFill/>
            </a:ln>
            <a:effectLst/>
          </c:spPr>
          <c:invertIfNegative val="0"/>
          <c:dLbls>
            <c:delete val="1"/>
          </c:dLbls>
          <c:trendline>
            <c:spPr>
              <a:ln w="19050" cap="rnd">
                <a:solidFill>
                  <a:schemeClr val="accent3"/>
                </a:solidFill>
                <a:prstDash val="sysDot"/>
              </a:ln>
              <a:effectLst/>
            </c:spPr>
            <c:trendlineType val="linear"/>
            <c:dispRSqr val="0"/>
            <c:dispEq val="0"/>
          </c:trendline>
          <c:trendline>
            <c:spPr>
              <a:ln w="19050" cap="rnd">
                <a:solidFill>
                  <a:schemeClr val="accent3"/>
                </a:solidFill>
                <a:prstDash val="sysDot"/>
              </a:ln>
              <a:effectLst/>
            </c:spPr>
            <c:trendlineType val="exp"/>
            <c:dispRSqr val="0"/>
            <c:dispEq val="0"/>
          </c:trendline>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Sheet1!$D$5:$D$15</c:f>
              <c:numCache>
                <c:formatCode>General</c:formatCode>
                <c:ptCount val="10"/>
                <c:pt idx="0">
                  <c:v>85</c:v>
                </c:pt>
                <c:pt idx="1">
                  <c:v>65</c:v>
                </c:pt>
                <c:pt idx="2">
                  <c:v>78</c:v>
                </c:pt>
                <c:pt idx="3">
                  <c:v>92</c:v>
                </c:pt>
                <c:pt idx="4">
                  <c:v>77</c:v>
                </c:pt>
                <c:pt idx="5">
                  <c:v>69</c:v>
                </c:pt>
                <c:pt idx="6">
                  <c:v>75</c:v>
                </c:pt>
                <c:pt idx="7">
                  <c:v>82</c:v>
                </c:pt>
                <c:pt idx="8">
                  <c:v>71</c:v>
                </c:pt>
                <c:pt idx="9">
                  <c:v>84</c:v>
                </c:pt>
              </c:numCache>
            </c:numRef>
          </c:val>
        </c:ser>
        <c:ser>
          <c:idx val="3"/>
          <c:order val="3"/>
          <c:tx>
            <c:strRef>
              <c:f>Sheet1!$E$3:$E$4</c:f>
              <c:strCache>
                <c:ptCount val="1"/>
                <c:pt idx="0">
                  <c:v>VERY HIGH</c:v>
                </c:pt>
              </c:strCache>
            </c:strRef>
          </c:tx>
          <c:spPr>
            <a:solidFill>
              <a:schemeClr val="accent4"/>
            </a:solidFill>
            <a:ln>
              <a:noFill/>
            </a:ln>
            <a:effectLst/>
          </c:spPr>
          <c:invertIfNegative val="0"/>
          <c:dLbls>
            <c:delete val="1"/>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Sheet1!$E$5:$E$15</c:f>
              <c:numCache>
                <c:formatCode>General</c:formatCode>
                <c:ptCount val="10"/>
                <c:pt idx="0">
                  <c:v>15</c:v>
                </c:pt>
                <c:pt idx="1">
                  <c:v>15</c:v>
                </c:pt>
                <c:pt idx="2">
                  <c:v>14</c:v>
                </c:pt>
                <c:pt idx="3">
                  <c:v>9</c:v>
                </c:pt>
                <c:pt idx="4">
                  <c:v>15</c:v>
                </c:pt>
                <c:pt idx="5">
                  <c:v>12</c:v>
                </c:pt>
                <c:pt idx="6">
                  <c:v>15</c:v>
                </c:pt>
                <c:pt idx="7">
                  <c:v>16</c:v>
                </c:pt>
                <c:pt idx="8">
                  <c:v>13</c:v>
                </c:pt>
                <c:pt idx="9">
                  <c:v>13</c:v>
                </c:pt>
              </c:numCache>
            </c:numRef>
          </c:val>
        </c:ser>
        <c:dLbls>
          <c:showLegendKey val="0"/>
          <c:showVal val="0"/>
          <c:showCatName val="0"/>
          <c:showSerName val="0"/>
          <c:showPercent val="0"/>
          <c:showBubbleSize val="0"/>
        </c:dLbls>
        <c:gapWidth val="219"/>
        <c:overlap val="-27"/>
        <c:axId val="922865408"/>
        <c:axId val="922865888"/>
      </c:barChart>
      <c:catAx>
        <c:axId val="922865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crossAx val="922865888"/>
        <c:crosses val="autoZero"/>
        <c:auto val="1"/>
        <c:lblAlgn val="ctr"/>
        <c:lblOffset val="100"/>
        <c:noMultiLvlLbl val="0"/>
      </c:catAx>
      <c:valAx>
        <c:axId val="9228658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crossAx val="922865408"/>
        <c:crosses val="autoZero"/>
        <c:crossBetween val="between"/>
      </c:valAx>
      <c:spPr>
        <a:noFill/>
        <a:ln>
          <a:noFill/>
        </a:ln>
        <a:effectLst/>
      </c:spPr>
    </c:plotArea>
    <c:legend>
      <c:legendPos val="r"/>
      <c:legendEntry>
        <c:idx val="6"/>
        <c:delete val="1"/>
      </c:legendEntry>
      <c:legendEntry>
        <c:idx val="7"/>
        <c:delete val="1"/>
      </c:legendEntry>
      <c:layout>
        <c:manualLayout>
          <c:xMode val="edge"/>
          <c:yMode val="edge"/>
          <c:x val="0.729166666666667"/>
          <c:y val="0.215195392242636"/>
          <c:w val="0.254166666666667"/>
          <c:h val="0.619931102362205"/>
        </c:manualLayout>
      </c:layout>
      <c:overlay val="0"/>
      <c:spPr>
        <a:noFill/>
        <a:ln>
          <a:noFill/>
        </a:ln>
        <a:effectLst/>
      </c:spPr>
      <c:txPr>
        <a:bodyPr rot="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noFill/>
    <a:ln>
      <a:noFill/>
    </a:ln>
    <a:effectLst/>
  </c:spPr>
  <c:txPr>
    <a:bodyPr/>
    <a:lstStyle/>
    <a:p>
      <a:pPr>
        <a:defRPr lang="en-US"/>
      </a:pPr>
    </a:p>
  </c:txPr>
  <c:externalData r:id="rId1">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[employee_data.xlsx]Sheet1!PivotTable1</c:name>
    <c:fmtId val="-1"/>
  </c:pivotSource>
  <c:chart>
    <c:title>
      <c:tx>
        <c:rich>
          <a:bodyPr rot="0" spcFirstLastPara="1" vertOverflow="ellipsis" vert="horz" wrap="square" anchor="ctr" anchorCtr="1"/>
          <a:lstStyle/>
          <a:p>
            <a:pPr>
              <a:defRPr lang="en-US" sz="1400" b="0" i="0" u="none" strike="noStrike" kern="1200" spc="0" baseline="0">
                <a:solidFill>
                  <a:schemeClr val="tx1">
                    <a:lumMod val="65000"/>
                    <a:lumOff val="35000"/>
                  </a:schemeClr>
                </a:solidFill>
                <a:latin typeface="+mn-lt"/>
                <a:ea typeface="+mn-ea"/>
                <a:cs typeface="+mn-cs"/>
              </a:defRPr>
            </a:pPr>
            <a:r>
              <a:rPr lang="en-IN" sz="2400" b="1" dirty="0"/>
              <a:t>HIGH-PERFORMANC</a:t>
            </a:r>
            <a:r>
              <a:rPr lang="en-IN" sz="2400" b="1" baseline="0" dirty="0"/>
              <a:t>E LEVEL</a:t>
            </a:r>
            <a:endParaRPr lang="en-IN" sz="2400" b="1" dirty="0"/>
          </a:p>
        </c:rich>
      </c:tx>
      <c:layout/>
      <c:overlay val="0"/>
      <c:spPr>
        <a:noFill/>
        <a:ln>
          <a:noFill/>
        </a:ln>
        <a:effectLst/>
      </c:spPr>
    </c:title>
    <c:autoTitleDeleted val="0"/>
    <c:view3D>
      <c:rotX val="30"/>
      <c:rotY val="0"/>
      <c:depthPercent val="100"/>
      <c:rAngAx val="0"/>
    </c:view3D>
    <c:floor>
      <c:thickness val="0"/>
      <c:spPr>
        <a:noFill/>
        <a:ln>
          <a:noFill/>
        </a:ln>
        <a:effectLst/>
      </c:spPr>
    </c:floor>
    <c:sideWall>
      <c:thickness val="0"/>
      <c:spPr>
        <a:noFill/>
        <a:ln>
          <a:noFill/>
        </a:ln>
        <a:effectLst/>
      </c:spPr>
    </c:sideWall>
    <c:backWall>
      <c:thickness val="0"/>
      <c:spPr>
        <a:noFill/>
        <a:ln>
          <a:noFill/>
        </a:ln>
        <a:effectLst/>
      </c:spPr>
    </c:backWall>
    <c:plotArea>
      <c:layout/>
      <c:pie3DChart>
        <c:varyColors val="1"/>
        <c:ser>
          <c:idx val="0"/>
          <c:order val="0"/>
          <c:tx>
            <c:strRef>
              <c:f>Sheet1!$B$3:$B$4</c:f>
              <c:strCache>
                <c:ptCount val="1"/>
                <c:pt idx="0">
                  <c:v>HIGH</c:v>
                </c:pt>
              </c:strCache>
            </c:strRef>
          </c:tx>
          <c:spPr/>
          <c:explosion val="0"/>
          <c:dPt>
            <c:idx val="0"/>
            <c:bubble3D val="0"/>
            <c:spPr>
              <a:solidFill>
                <a:schemeClr val="accent1"/>
              </a:solidFill>
              <a:ln w="25400">
                <a:solidFill>
                  <a:schemeClr val="lt1"/>
                </a:solidFill>
              </a:ln>
              <a:effectLst/>
              <a:scene3d>
                <a:camera prst="orthographicFront"/>
                <a:lightRig rig="threePt" dir="t"/>
              </a:scene3d>
              <a:sp3d contourW="25400">
                <a:contourClr>
                  <a:schemeClr val="lt1"/>
                </a:contourClr>
              </a:sp3d>
            </c:spPr>
          </c:dPt>
          <c:dPt>
            <c:idx val="1"/>
            <c:bubble3D val="0"/>
            <c:spPr>
              <a:solidFill>
                <a:schemeClr val="accent2"/>
              </a:solidFill>
              <a:ln w="25400">
                <a:solidFill>
                  <a:schemeClr val="lt1"/>
                </a:solidFill>
              </a:ln>
              <a:effectLst/>
              <a:scene3d>
                <a:camera prst="orthographicFront"/>
                <a:lightRig rig="threePt" dir="t"/>
              </a:scene3d>
              <a:sp3d contourW="25400">
                <a:contourClr>
                  <a:schemeClr val="lt1"/>
                </a:contourClr>
              </a:sp3d>
            </c:spPr>
          </c:dPt>
          <c:dPt>
            <c:idx val="2"/>
            <c:bubble3D val="0"/>
            <c:spPr>
              <a:solidFill>
                <a:schemeClr val="accent3"/>
              </a:solidFill>
              <a:ln w="25400">
                <a:solidFill>
                  <a:schemeClr val="lt1"/>
                </a:solidFill>
              </a:ln>
              <a:effectLst/>
              <a:scene3d>
                <a:camera prst="orthographicFront"/>
                <a:lightRig rig="threePt" dir="t"/>
              </a:scene3d>
              <a:sp3d contourW="25400">
                <a:contourClr>
                  <a:schemeClr val="lt1"/>
                </a:contourClr>
              </a:sp3d>
            </c:spPr>
          </c:dPt>
          <c:dPt>
            <c:idx val="3"/>
            <c:bubble3D val="0"/>
            <c:spPr>
              <a:solidFill>
                <a:schemeClr val="accent4"/>
              </a:solidFill>
              <a:ln w="25400">
                <a:solidFill>
                  <a:schemeClr val="lt1"/>
                </a:solidFill>
              </a:ln>
              <a:effectLst/>
              <a:scene3d>
                <a:camera prst="orthographicFront"/>
                <a:lightRig rig="threePt" dir="t"/>
              </a:scene3d>
              <a:sp3d contourW="25400">
                <a:contourClr>
                  <a:schemeClr val="lt1"/>
                </a:contourClr>
              </a:sp3d>
            </c:spPr>
          </c:dPt>
          <c:dPt>
            <c:idx val="4"/>
            <c:bubble3D val="0"/>
            <c:spPr>
              <a:solidFill>
                <a:schemeClr val="accent5"/>
              </a:solidFill>
              <a:ln w="25400">
                <a:solidFill>
                  <a:schemeClr val="lt1"/>
                </a:solidFill>
              </a:ln>
              <a:effectLst/>
              <a:scene3d>
                <a:camera prst="orthographicFront"/>
                <a:lightRig rig="threePt" dir="t"/>
              </a:scene3d>
              <a:sp3d contourW="25400">
                <a:contourClr>
                  <a:schemeClr val="lt1"/>
                </a:contourClr>
              </a:sp3d>
            </c:spPr>
          </c:dPt>
          <c:dPt>
            <c:idx val="5"/>
            <c:bubble3D val="0"/>
            <c:spPr>
              <a:solidFill>
                <a:schemeClr val="accent6"/>
              </a:solidFill>
              <a:ln w="25400">
                <a:solidFill>
                  <a:schemeClr val="lt1"/>
                </a:solidFill>
              </a:ln>
              <a:effectLst/>
              <a:scene3d>
                <a:camera prst="orthographicFront"/>
                <a:lightRig rig="threePt" dir="t"/>
              </a:scene3d>
              <a:sp3d contourW="25400">
                <a:contourClr>
                  <a:schemeClr val="lt1"/>
                </a:contourClr>
              </a:sp3d>
            </c:spPr>
          </c:dPt>
          <c:dPt>
            <c:idx val="6"/>
            <c:bubble3D val="0"/>
            <c:spPr>
              <a:solidFill>
                <a:schemeClr val="accent1">
                  <a:lumMod val="60000"/>
                </a:schemeClr>
              </a:solidFill>
              <a:ln w="25400">
                <a:solidFill>
                  <a:schemeClr val="lt1"/>
                </a:solidFill>
              </a:ln>
              <a:effectLst/>
              <a:scene3d>
                <a:camera prst="orthographicFront"/>
                <a:lightRig rig="threePt" dir="t"/>
              </a:scene3d>
              <a:sp3d contourW="25400">
                <a:contourClr>
                  <a:schemeClr val="lt1"/>
                </a:contourClr>
              </a:sp3d>
            </c:spPr>
          </c:dPt>
          <c:dPt>
            <c:idx val="7"/>
            <c:bubble3D val="0"/>
            <c:spPr>
              <a:solidFill>
                <a:schemeClr val="accent2">
                  <a:lumMod val="60000"/>
                </a:schemeClr>
              </a:solidFill>
              <a:ln w="25400">
                <a:solidFill>
                  <a:schemeClr val="lt1"/>
                </a:solidFill>
              </a:ln>
              <a:effectLst/>
              <a:scene3d>
                <a:camera prst="orthographicFront"/>
                <a:lightRig rig="threePt" dir="t"/>
              </a:scene3d>
              <a:sp3d contourW="25400">
                <a:contourClr>
                  <a:schemeClr val="lt1"/>
                </a:contourClr>
              </a:sp3d>
            </c:spPr>
          </c:dPt>
          <c:dPt>
            <c:idx val="8"/>
            <c:bubble3D val="0"/>
            <c:spPr>
              <a:solidFill>
                <a:schemeClr val="accent3">
                  <a:lumMod val="60000"/>
                </a:schemeClr>
              </a:solidFill>
              <a:ln w="25400">
                <a:solidFill>
                  <a:schemeClr val="lt1"/>
                </a:solidFill>
              </a:ln>
              <a:effectLst/>
              <a:scene3d>
                <a:camera prst="orthographicFront"/>
                <a:lightRig rig="threePt" dir="t"/>
              </a:scene3d>
              <a:sp3d contourW="25400">
                <a:contourClr>
                  <a:schemeClr val="lt1"/>
                </a:contourClr>
              </a:sp3d>
            </c:spPr>
          </c:dPt>
          <c:dPt>
            <c:idx val="9"/>
            <c:bubble3D val="0"/>
            <c:spPr>
              <a:solidFill>
                <a:schemeClr val="accent4">
                  <a:lumMod val="60000"/>
                </a:schemeClr>
              </a:solidFill>
              <a:ln w="25400">
                <a:solidFill>
                  <a:schemeClr val="lt1"/>
                </a:solidFill>
              </a:ln>
              <a:effectLst/>
              <a:scene3d>
                <a:camera prst="orthographicFront"/>
                <a:lightRig rig="threePt" dir="t"/>
              </a:scene3d>
              <a:sp3d contourW="25400">
                <a:contourClr>
                  <a:schemeClr val="lt1"/>
                </a:contourClr>
              </a:sp3d>
            </c:spPr>
          </c:dPt>
          <c:dLbls>
            <c:delete val="1"/>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Sheet1!$B$5:$B$15</c:f>
              <c:numCache>
                <c:formatCode>General</c:formatCode>
                <c:ptCount val="10"/>
                <c:pt idx="0">
                  <c:v>16</c:v>
                </c:pt>
                <c:pt idx="1">
                  <c:v>18</c:v>
                </c:pt>
                <c:pt idx="2">
                  <c:v>21</c:v>
                </c:pt>
                <c:pt idx="3">
                  <c:v>17</c:v>
                </c:pt>
                <c:pt idx="4">
                  <c:v>21</c:v>
                </c:pt>
                <c:pt idx="5">
                  <c:v>29</c:v>
                </c:pt>
                <c:pt idx="6">
                  <c:v>26</c:v>
                </c:pt>
                <c:pt idx="7">
                  <c:v>26</c:v>
                </c:pt>
                <c:pt idx="8">
                  <c:v>21</c:v>
                </c:pt>
                <c:pt idx="9">
                  <c:v>25</c:v>
                </c:pt>
              </c:numCache>
            </c:numRef>
          </c:val>
        </c:ser>
        <c:ser>
          <c:idx val="1"/>
          <c:order val="1"/>
          <c:tx>
            <c:strRef>
              <c:f>Sheet1!$C$3:$C$4</c:f>
              <c:strCache>
                <c:ptCount val="1"/>
                <c:pt idx="0">
                  <c:v>LOW</c:v>
                </c:pt>
              </c:strCache>
            </c:strRef>
          </c:tx>
          <c:spPr/>
          <c:explosion val="0"/>
          <c:dPt>
            <c:idx val="0"/>
            <c:bubble3D val="0"/>
            <c:spPr>
              <a:solidFill>
                <a:schemeClr val="accent1"/>
              </a:solidFill>
              <a:ln w="25400">
                <a:solidFill>
                  <a:schemeClr val="lt1"/>
                </a:solidFill>
              </a:ln>
              <a:effectLst/>
              <a:scene3d>
                <a:camera prst="orthographicFront"/>
                <a:lightRig rig="threePt" dir="t"/>
              </a:scene3d>
              <a:sp3d contourW="25400">
                <a:contourClr>
                  <a:schemeClr val="lt1"/>
                </a:contourClr>
              </a:sp3d>
            </c:spPr>
          </c:dPt>
          <c:dPt>
            <c:idx val="1"/>
            <c:bubble3D val="0"/>
            <c:spPr>
              <a:solidFill>
                <a:schemeClr val="accent2"/>
              </a:solidFill>
              <a:ln w="25400">
                <a:solidFill>
                  <a:schemeClr val="lt1"/>
                </a:solidFill>
              </a:ln>
              <a:effectLst/>
              <a:scene3d>
                <a:camera prst="orthographicFront"/>
                <a:lightRig rig="threePt" dir="t"/>
              </a:scene3d>
              <a:sp3d contourW="25400">
                <a:contourClr>
                  <a:schemeClr val="lt1"/>
                </a:contourClr>
              </a:sp3d>
            </c:spPr>
          </c:dPt>
          <c:dPt>
            <c:idx val="2"/>
            <c:bubble3D val="0"/>
            <c:spPr>
              <a:solidFill>
                <a:schemeClr val="accent3"/>
              </a:solidFill>
              <a:ln w="25400">
                <a:solidFill>
                  <a:schemeClr val="lt1"/>
                </a:solidFill>
              </a:ln>
              <a:effectLst/>
              <a:scene3d>
                <a:camera prst="orthographicFront"/>
                <a:lightRig rig="threePt" dir="t"/>
              </a:scene3d>
              <a:sp3d contourW="25400">
                <a:contourClr>
                  <a:schemeClr val="lt1"/>
                </a:contourClr>
              </a:sp3d>
            </c:spPr>
          </c:dPt>
          <c:dPt>
            <c:idx val="3"/>
            <c:bubble3D val="0"/>
            <c:spPr>
              <a:solidFill>
                <a:schemeClr val="accent4"/>
              </a:solidFill>
              <a:ln w="25400">
                <a:solidFill>
                  <a:schemeClr val="lt1"/>
                </a:solidFill>
              </a:ln>
              <a:effectLst/>
              <a:scene3d>
                <a:camera prst="orthographicFront"/>
                <a:lightRig rig="threePt" dir="t"/>
              </a:scene3d>
              <a:sp3d contourW="25400">
                <a:contourClr>
                  <a:schemeClr val="lt1"/>
                </a:contourClr>
              </a:sp3d>
            </c:spPr>
          </c:dPt>
          <c:dPt>
            <c:idx val="4"/>
            <c:bubble3D val="0"/>
            <c:spPr>
              <a:solidFill>
                <a:schemeClr val="accent5"/>
              </a:solidFill>
              <a:ln w="25400">
                <a:solidFill>
                  <a:schemeClr val="lt1"/>
                </a:solidFill>
              </a:ln>
              <a:effectLst/>
              <a:scene3d>
                <a:camera prst="orthographicFront"/>
                <a:lightRig rig="threePt" dir="t"/>
              </a:scene3d>
              <a:sp3d contourW="25400">
                <a:contourClr>
                  <a:schemeClr val="lt1"/>
                </a:contourClr>
              </a:sp3d>
            </c:spPr>
          </c:dPt>
          <c:dPt>
            <c:idx val="5"/>
            <c:bubble3D val="0"/>
            <c:spPr>
              <a:solidFill>
                <a:schemeClr val="accent6"/>
              </a:solidFill>
              <a:ln w="25400">
                <a:solidFill>
                  <a:schemeClr val="lt1"/>
                </a:solidFill>
              </a:ln>
              <a:effectLst/>
              <a:scene3d>
                <a:camera prst="orthographicFront"/>
                <a:lightRig rig="threePt" dir="t"/>
              </a:scene3d>
              <a:sp3d contourW="25400">
                <a:contourClr>
                  <a:schemeClr val="lt1"/>
                </a:contourClr>
              </a:sp3d>
            </c:spPr>
          </c:dPt>
          <c:dPt>
            <c:idx val="6"/>
            <c:bubble3D val="0"/>
            <c:spPr>
              <a:solidFill>
                <a:schemeClr val="accent1">
                  <a:lumMod val="60000"/>
                </a:schemeClr>
              </a:solidFill>
              <a:ln w="25400">
                <a:solidFill>
                  <a:schemeClr val="lt1"/>
                </a:solidFill>
              </a:ln>
              <a:effectLst/>
              <a:scene3d>
                <a:camera prst="orthographicFront"/>
                <a:lightRig rig="threePt" dir="t"/>
              </a:scene3d>
              <a:sp3d contourW="25400">
                <a:contourClr>
                  <a:schemeClr val="lt1"/>
                </a:contourClr>
              </a:sp3d>
            </c:spPr>
          </c:dPt>
          <c:dPt>
            <c:idx val="7"/>
            <c:bubble3D val="0"/>
            <c:spPr>
              <a:solidFill>
                <a:schemeClr val="accent2">
                  <a:lumMod val="60000"/>
                </a:schemeClr>
              </a:solidFill>
              <a:ln w="25400">
                <a:solidFill>
                  <a:schemeClr val="lt1"/>
                </a:solidFill>
              </a:ln>
              <a:effectLst/>
              <a:scene3d>
                <a:camera prst="orthographicFront"/>
                <a:lightRig rig="threePt" dir="t"/>
              </a:scene3d>
              <a:sp3d contourW="25400">
                <a:contourClr>
                  <a:schemeClr val="lt1"/>
                </a:contourClr>
              </a:sp3d>
            </c:spPr>
          </c:dPt>
          <c:dPt>
            <c:idx val="8"/>
            <c:bubble3D val="0"/>
            <c:spPr>
              <a:solidFill>
                <a:schemeClr val="accent3">
                  <a:lumMod val="60000"/>
                </a:schemeClr>
              </a:solidFill>
              <a:ln w="25400">
                <a:solidFill>
                  <a:schemeClr val="lt1"/>
                </a:solidFill>
              </a:ln>
              <a:effectLst/>
              <a:scene3d>
                <a:camera prst="orthographicFront"/>
                <a:lightRig rig="threePt" dir="t"/>
              </a:scene3d>
              <a:sp3d contourW="25400">
                <a:contourClr>
                  <a:schemeClr val="lt1"/>
                </a:contourClr>
              </a:sp3d>
            </c:spPr>
          </c:dPt>
          <c:dPt>
            <c:idx val="9"/>
            <c:bubble3D val="0"/>
            <c:spPr>
              <a:solidFill>
                <a:schemeClr val="accent4">
                  <a:lumMod val="60000"/>
                </a:schemeClr>
              </a:solidFill>
              <a:ln w="25400">
                <a:solidFill>
                  <a:schemeClr val="lt1"/>
                </a:solidFill>
              </a:ln>
              <a:effectLst/>
              <a:scene3d>
                <a:camera prst="orthographicFront"/>
                <a:lightRig rig="threePt" dir="t"/>
              </a:scene3d>
              <a:sp3d contourW="25400">
                <a:contourClr>
                  <a:schemeClr val="lt1"/>
                </a:contourClr>
              </a:sp3d>
            </c:spPr>
          </c:dPt>
          <c:dLbls>
            <c:delete val="1"/>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Sheet1!$C$5:$C$15</c:f>
              <c:numCache>
                <c:formatCode>General</c:formatCode>
                <c:ptCount val="10"/>
                <c:pt idx="0">
                  <c:v>34</c:v>
                </c:pt>
                <c:pt idx="1">
                  <c:v>47</c:v>
                </c:pt>
                <c:pt idx="2">
                  <c:v>41</c:v>
                </c:pt>
                <c:pt idx="3">
                  <c:v>39</c:v>
                </c:pt>
                <c:pt idx="4">
                  <c:v>41</c:v>
                </c:pt>
                <c:pt idx="5">
                  <c:v>33</c:v>
                </c:pt>
                <c:pt idx="6">
                  <c:v>41</c:v>
                </c:pt>
                <c:pt idx="7">
                  <c:v>43</c:v>
                </c:pt>
                <c:pt idx="8">
                  <c:v>45</c:v>
                </c:pt>
                <c:pt idx="9">
                  <c:v>34</c:v>
                </c:pt>
              </c:numCache>
            </c:numRef>
          </c:val>
        </c:ser>
        <c:ser>
          <c:idx val="2"/>
          <c:order val="2"/>
          <c:tx>
            <c:strRef>
              <c:f>Sheet1!$D$3:$D$4</c:f>
              <c:strCache>
                <c:ptCount val="1"/>
                <c:pt idx="0">
                  <c:v>MED</c:v>
                </c:pt>
              </c:strCache>
            </c:strRef>
          </c:tx>
          <c:spPr/>
          <c:explosion val="0"/>
          <c:dPt>
            <c:idx val="0"/>
            <c:bubble3D val="0"/>
            <c:spPr>
              <a:solidFill>
                <a:schemeClr val="accent1"/>
              </a:solidFill>
              <a:ln w="25400">
                <a:solidFill>
                  <a:schemeClr val="lt1"/>
                </a:solidFill>
              </a:ln>
              <a:effectLst/>
              <a:scene3d>
                <a:camera prst="orthographicFront"/>
                <a:lightRig rig="threePt" dir="t"/>
              </a:scene3d>
              <a:sp3d contourW="25400">
                <a:contourClr>
                  <a:schemeClr val="lt1"/>
                </a:contourClr>
              </a:sp3d>
            </c:spPr>
          </c:dPt>
          <c:dPt>
            <c:idx val="1"/>
            <c:bubble3D val="0"/>
            <c:spPr>
              <a:solidFill>
                <a:schemeClr val="accent2"/>
              </a:solidFill>
              <a:ln w="25400">
                <a:solidFill>
                  <a:schemeClr val="lt1"/>
                </a:solidFill>
              </a:ln>
              <a:effectLst/>
              <a:scene3d>
                <a:camera prst="orthographicFront"/>
                <a:lightRig rig="threePt" dir="t"/>
              </a:scene3d>
              <a:sp3d contourW="25400">
                <a:contourClr>
                  <a:schemeClr val="lt1"/>
                </a:contourClr>
              </a:sp3d>
            </c:spPr>
          </c:dPt>
          <c:dPt>
            <c:idx val="2"/>
            <c:bubble3D val="0"/>
            <c:spPr>
              <a:solidFill>
                <a:schemeClr val="accent3"/>
              </a:solidFill>
              <a:ln w="25400">
                <a:solidFill>
                  <a:schemeClr val="lt1"/>
                </a:solidFill>
              </a:ln>
              <a:effectLst/>
              <a:scene3d>
                <a:camera prst="orthographicFront"/>
                <a:lightRig rig="threePt" dir="t"/>
              </a:scene3d>
              <a:sp3d contourW="25400">
                <a:contourClr>
                  <a:schemeClr val="lt1"/>
                </a:contourClr>
              </a:sp3d>
            </c:spPr>
          </c:dPt>
          <c:dPt>
            <c:idx val="3"/>
            <c:bubble3D val="0"/>
            <c:spPr>
              <a:solidFill>
                <a:schemeClr val="accent4"/>
              </a:solidFill>
              <a:ln w="25400">
                <a:solidFill>
                  <a:schemeClr val="lt1"/>
                </a:solidFill>
              </a:ln>
              <a:effectLst/>
              <a:scene3d>
                <a:camera prst="orthographicFront"/>
                <a:lightRig rig="threePt" dir="t"/>
              </a:scene3d>
              <a:sp3d contourW="25400">
                <a:contourClr>
                  <a:schemeClr val="lt1"/>
                </a:contourClr>
              </a:sp3d>
            </c:spPr>
          </c:dPt>
          <c:dPt>
            <c:idx val="4"/>
            <c:bubble3D val="0"/>
            <c:spPr>
              <a:solidFill>
                <a:schemeClr val="accent5"/>
              </a:solidFill>
              <a:ln w="25400">
                <a:solidFill>
                  <a:schemeClr val="lt1"/>
                </a:solidFill>
              </a:ln>
              <a:effectLst/>
              <a:scene3d>
                <a:camera prst="orthographicFront"/>
                <a:lightRig rig="threePt" dir="t"/>
              </a:scene3d>
              <a:sp3d contourW="25400">
                <a:contourClr>
                  <a:schemeClr val="lt1"/>
                </a:contourClr>
              </a:sp3d>
            </c:spPr>
          </c:dPt>
          <c:dPt>
            <c:idx val="5"/>
            <c:bubble3D val="0"/>
            <c:spPr>
              <a:solidFill>
                <a:schemeClr val="accent6"/>
              </a:solidFill>
              <a:ln w="25400">
                <a:solidFill>
                  <a:schemeClr val="lt1"/>
                </a:solidFill>
              </a:ln>
              <a:effectLst/>
              <a:scene3d>
                <a:camera prst="orthographicFront"/>
                <a:lightRig rig="threePt" dir="t"/>
              </a:scene3d>
              <a:sp3d contourW="25400">
                <a:contourClr>
                  <a:schemeClr val="lt1"/>
                </a:contourClr>
              </a:sp3d>
            </c:spPr>
          </c:dPt>
          <c:dPt>
            <c:idx val="6"/>
            <c:bubble3D val="0"/>
            <c:spPr>
              <a:solidFill>
                <a:schemeClr val="accent1">
                  <a:lumMod val="60000"/>
                </a:schemeClr>
              </a:solidFill>
              <a:ln w="25400">
                <a:solidFill>
                  <a:schemeClr val="lt1"/>
                </a:solidFill>
              </a:ln>
              <a:effectLst/>
              <a:scene3d>
                <a:camera prst="orthographicFront"/>
                <a:lightRig rig="threePt" dir="t"/>
              </a:scene3d>
              <a:sp3d contourW="25400">
                <a:contourClr>
                  <a:schemeClr val="lt1"/>
                </a:contourClr>
              </a:sp3d>
            </c:spPr>
          </c:dPt>
          <c:dPt>
            <c:idx val="7"/>
            <c:bubble3D val="0"/>
            <c:spPr>
              <a:solidFill>
                <a:schemeClr val="accent2">
                  <a:lumMod val="60000"/>
                </a:schemeClr>
              </a:solidFill>
              <a:ln w="25400">
                <a:solidFill>
                  <a:schemeClr val="lt1"/>
                </a:solidFill>
              </a:ln>
              <a:effectLst/>
              <a:scene3d>
                <a:camera prst="orthographicFront"/>
                <a:lightRig rig="threePt" dir="t"/>
              </a:scene3d>
              <a:sp3d contourW="25400">
                <a:contourClr>
                  <a:schemeClr val="lt1"/>
                </a:contourClr>
              </a:sp3d>
            </c:spPr>
          </c:dPt>
          <c:dPt>
            <c:idx val="8"/>
            <c:bubble3D val="0"/>
            <c:spPr>
              <a:solidFill>
                <a:schemeClr val="accent3">
                  <a:lumMod val="60000"/>
                </a:schemeClr>
              </a:solidFill>
              <a:ln w="25400">
                <a:solidFill>
                  <a:schemeClr val="lt1"/>
                </a:solidFill>
              </a:ln>
              <a:effectLst/>
              <a:scene3d>
                <a:camera prst="orthographicFront"/>
                <a:lightRig rig="threePt" dir="t"/>
              </a:scene3d>
              <a:sp3d contourW="25400">
                <a:contourClr>
                  <a:schemeClr val="lt1"/>
                </a:contourClr>
              </a:sp3d>
            </c:spPr>
          </c:dPt>
          <c:dPt>
            <c:idx val="9"/>
            <c:bubble3D val="0"/>
            <c:spPr>
              <a:solidFill>
                <a:schemeClr val="accent4">
                  <a:lumMod val="60000"/>
                </a:schemeClr>
              </a:solidFill>
              <a:ln w="25400">
                <a:solidFill>
                  <a:schemeClr val="lt1"/>
                </a:solidFill>
              </a:ln>
              <a:effectLst/>
              <a:scene3d>
                <a:camera prst="orthographicFront"/>
                <a:lightRig rig="threePt" dir="t"/>
              </a:scene3d>
              <a:sp3d contourW="25400">
                <a:contourClr>
                  <a:schemeClr val="lt1"/>
                </a:contourClr>
              </a:sp3d>
            </c:spPr>
          </c:dPt>
          <c:dLbls>
            <c:delete val="1"/>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Sheet1!$D$5:$D$15</c:f>
              <c:numCache>
                <c:formatCode>General</c:formatCode>
                <c:ptCount val="10"/>
                <c:pt idx="0">
                  <c:v>85</c:v>
                </c:pt>
                <c:pt idx="1">
                  <c:v>65</c:v>
                </c:pt>
                <c:pt idx="2">
                  <c:v>78</c:v>
                </c:pt>
                <c:pt idx="3">
                  <c:v>92</c:v>
                </c:pt>
                <c:pt idx="4">
                  <c:v>77</c:v>
                </c:pt>
                <c:pt idx="5">
                  <c:v>69</c:v>
                </c:pt>
                <c:pt idx="6">
                  <c:v>75</c:v>
                </c:pt>
                <c:pt idx="7">
                  <c:v>82</c:v>
                </c:pt>
                <c:pt idx="8">
                  <c:v>71</c:v>
                </c:pt>
                <c:pt idx="9">
                  <c:v>84</c:v>
                </c:pt>
              </c:numCache>
            </c:numRef>
          </c:val>
        </c:ser>
        <c:ser>
          <c:idx val="3"/>
          <c:order val="3"/>
          <c:tx>
            <c:strRef>
              <c:f>Sheet1!$E$3:$E$4</c:f>
              <c:strCache>
                <c:ptCount val="1"/>
                <c:pt idx="0">
                  <c:v>VERY HIGH</c:v>
                </c:pt>
              </c:strCache>
            </c:strRef>
          </c:tx>
          <c:spPr/>
          <c:explosion val="0"/>
          <c:dPt>
            <c:idx val="0"/>
            <c:bubble3D val="0"/>
            <c:spPr>
              <a:solidFill>
                <a:schemeClr val="accent1"/>
              </a:solidFill>
              <a:ln w="25400">
                <a:solidFill>
                  <a:schemeClr val="lt1"/>
                </a:solidFill>
              </a:ln>
              <a:effectLst/>
              <a:scene3d>
                <a:camera prst="orthographicFront"/>
                <a:lightRig rig="threePt" dir="t"/>
              </a:scene3d>
              <a:sp3d contourW="25400">
                <a:contourClr>
                  <a:schemeClr val="lt1"/>
                </a:contourClr>
              </a:sp3d>
            </c:spPr>
          </c:dPt>
          <c:dPt>
            <c:idx val="1"/>
            <c:bubble3D val="0"/>
            <c:spPr>
              <a:solidFill>
                <a:schemeClr val="accent2"/>
              </a:solidFill>
              <a:ln w="25400">
                <a:solidFill>
                  <a:schemeClr val="lt1"/>
                </a:solidFill>
              </a:ln>
              <a:effectLst/>
              <a:scene3d>
                <a:camera prst="orthographicFront"/>
                <a:lightRig rig="threePt" dir="t"/>
              </a:scene3d>
              <a:sp3d contourW="25400">
                <a:contourClr>
                  <a:schemeClr val="lt1"/>
                </a:contourClr>
              </a:sp3d>
            </c:spPr>
          </c:dPt>
          <c:dPt>
            <c:idx val="2"/>
            <c:bubble3D val="0"/>
            <c:spPr>
              <a:solidFill>
                <a:schemeClr val="accent3"/>
              </a:solidFill>
              <a:ln w="25400">
                <a:solidFill>
                  <a:schemeClr val="lt1"/>
                </a:solidFill>
              </a:ln>
              <a:effectLst/>
              <a:scene3d>
                <a:camera prst="orthographicFront"/>
                <a:lightRig rig="threePt" dir="t"/>
              </a:scene3d>
              <a:sp3d contourW="25400">
                <a:contourClr>
                  <a:schemeClr val="lt1"/>
                </a:contourClr>
              </a:sp3d>
            </c:spPr>
          </c:dPt>
          <c:dPt>
            <c:idx val="3"/>
            <c:bubble3D val="0"/>
            <c:spPr>
              <a:solidFill>
                <a:schemeClr val="accent4"/>
              </a:solidFill>
              <a:ln w="25400">
                <a:solidFill>
                  <a:schemeClr val="lt1"/>
                </a:solidFill>
              </a:ln>
              <a:effectLst/>
              <a:scene3d>
                <a:camera prst="orthographicFront"/>
                <a:lightRig rig="threePt" dir="t"/>
              </a:scene3d>
              <a:sp3d contourW="25400">
                <a:contourClr>
                  <a:schemeClr val="lt1"/>
                </a:contourClr>
              </a:sp3d>
            </c:spPr>
          </c:dPt>
          <c:dPt>
            <c:idx val="4"/>
            <c:bubble3D val="0"/>
            <c:spPr>
              <a:solidFill>
                <a:schemeClr val="accent5"/>
              </a:solidFill>
              <a:ln w="25400">
                <a:solidFill>
                  <a:schemeClr val="lt1"/>
                </a:solidFill>
              </a:ln>
              <a:effectLst/>
              <a:scene3d>
                <a:camera prst="orthographicFront"/>
                <a:lightRig rig="threePt" dir="t"/>
              </a:scene3d>
              <a:sp3d contourW="25400">
                <a:contourClr>
                  <a:schemeClr val="lt1"/>
                </a:contourClr>
              </a:sp3d>
            </c:spPr>
          </c:dPt>
          <c:dPt>
            <c:idx val="5"/>
            <c:bubble3D val="0"/>
            <c:spPr>
              <a:solidFill>
                <a:schemeClr val="accent6"/>
              </a:solidFill>
              <a:ln w="25400">
                <a:solidFill>
                  <a:schemeClr val="lt1"/>
                </a:solidFill>
              </a:ln>
              <a:effectLst/>
              <a:scene3d>
                <a:camera prst="orthographicFront"/>
                <a:lightRig rig="threePt" dir="t"/>
              </a:scene3d>
              <a:sp3d contourW="25400">
                <a:contourClr>
                  <a:schemeClr val="lt1"/>
                </a:contourClr>
              </a:sp3d>
            </c:spPr>
          </c:dPt>
          <c:dPt>
            <c:idx val="6"/>
            <c:bubble3D val="0"/>
            <c:spPr>
              <a:solidFill>
                <a:schemeClr val="accent1">
                  <a:lumMod val="60000"/>
                </a:schemeClr>
              </a:solidFill>
              <a:ln w="25400">
                <a:solidFill>
                  <a:schemeClr val="lt1"/>
                </a:solidFill>
              </a:ln>
              <a:effectLst/>
              <a:scene3d>
                <a:camera prst="orthographicFront"/>
                <a:lightRig rig="threePt" dir="t"/>
              </a:scene3d>
              <a:sp3d contourW="25400">
                <a:contourClr>
                  <a:schemeClr val="lt1"/>
                </a:contourClr>
              </a:sp3d>
            </c:spPr>
          </c:dPt>
          <c:dPt>
            <c:idx val="7"/>
            <c:bubble3D val="0"/>
            <c:spPr>
              <a:solidFill>
                <a:schemeClr val="accent2">
                  <a:lumMod val="60000"/>
                </a:schemeClr>
              </a:solidFill>
              <a:ln w="25400">
                <a:solidFill>
                  <a:schemeClr val="lt1"/>
                </a:solidFill>
              </a:ln>
              <a:effectLst/>
              <a:scene3d>
                <a:camera prst="orthographicFront"/>
                <a:lightRig rig="threePt" dir="t"/>
              </a:scene3d>
              <a:sp3d contourW="25400">
                <a:contourClr>
                  <a:schemeClr val="lt1"/>
                </a:contourClr>
              </a:sp3d>
            </c:spPr>
          </c:dPt>
          <c:dPt>
            <c:idx val="8"/>
            <c:bubble3D val="0"/>
            <c:spPr>
              <a:solidFill>
                <a:schemeClr val="accent3">
                  <a:lumMod val="60000"/>
                </a:schemeClr>
              </a:solidFill>
              <a:ln w="25400">
                <a:solidFill>
                  <a:schemeClr val="lt1"/>
                </a:solidFill>
              </a:ln>
              <a:effectLst/>
              <a:scene3d>
                <a:camera prst="orthographicFront"/>
                <a:lightRig rig="threePt" dir="t"/>
              </a:scene3d>
              <a:sp3d contourW="25400">
                <a:contourClr>
                  <a:schemeClr val="lt1"/>
                </a:contourClr>
              </a:sp3d>
            </c:spPr>
          </c:dPt>
          <c:dPt>
            <c:idx val="9"/>
            <c:bubble3D val="0"/>
            <c:spPr>
              <a:solidFill>
                <a:schemeClr val="accent4">
                  <a:lumMod val="60000"/>
                </a:schemeClr>
              </a:solidFill>
              <a:ln w="25400">
                <a:solidFill>
                  <a:schemeClr val="lt1"/>
                </a:solidFill>
              </a:ln>
              <a:effectLst/>
              <a:scene3d>
                <a:camera prst="orthographicFront"/>
                <a:lightRig rig="threePt" dir="t"/>
              </a:scene3d>
              <a:sp3d contourW="25400">
                <a:contourClr>
                  <a:schemeClr val="lt1"/>
                </a:contourClr>
              </a:sp3d>
            </c:spPr>
          </c:dPt>
          <c:dLbls>
            <c:delete val="1"/>
          </c:dLbls>
          <c:cat>
            <c:strRef>
              <c:f>Sheet1!$A$5:$A$15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Sheet1!$E$5:$E$15</c:f>
              <c:numCache>
                <c:formatCode>General</c:formatCode>
                <c:ptCount val="10"/>
                <c:pt idx="0">
                  <c:v>15</c:v>
                </c:pt>
                <c:pt idx="1">
                  <c:v>15</c:v>
                </c:pt>
                <c:pt idx="2">
                  <c:v>14</c:v>
                </c:pt>
                <c:pt idx="3">
                  <c:v>9</c:v>
                </c:pt>
                <c:pt idx="4">
                  <c:v>15</c:v>
                </c:pt>
                <c:pt idx="5">
                  <c:v>12</c:v>
                </c:pt>
                <c:pt idx="6">
                  <c:v>15</c:v>
                </c:pt>
                <c:pt idx="7">
                  <c:v>16</c:v>
                </c:pt>
                <c:pt idx="8">
                  <c:v>13</c:v>
                </c:pt>
                <c:pt idx="9">
                  <c:v>13</c:v>
                </c:pt>
              </c:numCache>
            </c:numRef>
          </c:val>
        </c:ser>
        <c:dLbls>
          <c:showLegendKey val="0"/>
          <c:showVal val="0"/>
          <c:showCatName val="0"/>
          <c:showSerName val="0"/>
          <c:showPercent val="0"/>
          <c:showBubbleSize val="0"/>
        </c:dLbls>
      </c:pie3DChart>
      <c:spPr>
        <a:noFill/>
        <a:ln>
          <a:noFill/>
        </a:ln>
        <a:effectLst/>
      </c:spPr>
    </c:plotArea>
    <c:legend>
      <c:legendPos val="r"/>
      <c:layout/>
      <c:overlay val="0"/>
      <c:spPr>
        <a:noFill/>
        <a:ln>
          <a:noFill/>
        </a:ln>
        <a:effectLst/>
      </c:spPr>
      <c:txPr>
        <a:bodyPr rot="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noFill/>
    <a:ln>
      <a:noFill/>
    </a:ln>
    <a:effectLst/>
  </c:spPr>
  <c:txPr>
    <a:bodyPr/>
    <a:lstStyle/>
    <a:p>
      <a:pPr>
        <a:defRPr lang="en-US"/>
      </a:pPr>
    </a:p>
  </c:txPr>
  <c:externalData r:id="rId1">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091"/>
          </a:xfrm>
          <a:prstGeom prst="rect">
            <a:avLst/>
          </a:prstGeom>
        </p:spPr>
        <p:txBody>
          <a:bodyPr vert="horz" lIns="91440" tIns="45720" rIns="91440" bIns="45720" rtlCol="0"/>
          <a:lstStyle>
            <a:lvl1pPr algn="l">
              <a:defRPr sz="900"/>
            </a:lvl1pPr>
          </a:lstStyle>
          <a:p>
            <a:endParaRPr lang="en-US"/>
          </a:p>
        </p:txBody>
      </p:sp>
      <p:sp>
        <p:nvSpPr>
          <p:cNvPr id="3" name="Date Placeholder 2"/>
          <p:cNvSpPr>
            <a:spLocks noGrp="1"/>
          </p:cNvSpPr>
          <p:nvPr>
            <p:ph type="dt" sz="quarter" idx="1"/>
          </p:nvPr>
        </p:nvSpPr>
        <p:spPr>
          <a:xfrm>
            <a:off x="6905979" y="0"/>
            <a:ext cx="5283200" cy="344091"/>
          </a:xfrm>
          <a:prstGeom prst="rect">
            <a:avLst/>
          </a:prstGeom>
        </p:spPr>
        <p:txBody>
          <a:bodyPr vert="horz" lIns="91440" tIns="45720" rIns="91440" bIns="45720" rtlCol="0"/>
          <a:lstStyle>
            <a:lvl1pPr algn="r">
              <a:defRPr sz="9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6513910"/>
            <a:ext cx="5283200" cy="344090"/>
          </a:xfrm>
          <a:prstGeom prst="rect">
            <a:avLst/>
          </a:prstGeom>
        </p:spPr>
        <p:txBody>
          <a:bodyPr vert="horz" lIns="91440" tIns="45720" rIns="91440" bIns="45720" rtlCol="0" anchor="b"/>
          <a:lstStyle>
            <a:lvl1pPr algn="l">
              <a:defRPr sz="900"/>
            </a:lvl1pPr>
          </a:lstStyle>
          <a:p>
            <a:endParaRPr lang="en-US"/>
          </a:p>
        </p:txBody>
      </p:sp>
      <p:sp>
        <p:nvSpPr>
          <p:cNvPr id="5" name="Slide Number Placeholder 4"/>
          <p:cNvSpPr>
            <a:spLocks noGrp="1"/>
          </p:cNvSpPr>
          <p:nvPr>
            <p:ph type="sldNum" sz="quarter" idx="3"/>
          </p:nvPr>
        </p:nvSpPr>
        <p:spPr>
          <a:xfrm>
            <a:off x="6905979" y="6513910"/>
            <a:ext cx="5283200" cy="344090"/>
          </a:xfrm>
          <a:prstGeom prst="rect">
            <a:avLst/>
          </a:prstGeom>
        </p:spPr>
        <p:txBody>
          <a:bodyPr vert="horz" lIns="91440" tIns="45720" rIns="91440" bIns="45720" rtlCol="0" anchor="b"/>
          <a:lstStyle>
            <a:lvl1pPr algn="r">
              <a:defRPr sz="9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2.png>
</file>

<file path=ppt/media/image3.png>
</file>

<file path=ppt/media/image4.png>
</file>

<file path=ppt/media/image5.png>
</file>

<file path=ppt/media/image6.png>
</file>

<file path=ppt/media/image7.wd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image" Target="../media/image2.png"/><Relationship Id="rId5" Type="http://schemas.openxmlformats.org/officeDocument/2006/relationships/tags" Target="../tags/tag3.xml"/><Relationship Id="rId4" Type="http://schemas.openxmlformats.org/officeDocument/2006/relationships/image" Target="../media/image1.png"/><Relationship Id="rId3" Type="http://schemas.openxmlformats.org/officeDocument/2006/relationships/tags" Target="../tags/tag2.xml"/><Relationship Id="rId2" Type="http://schemas.openxmlformats.org/officeDocument/2006/relationships/tags" Target="../tags/tag1.xml"/><Relationship Id="rId12" Type="http://schemas.openxmlformats.org/officeDocument/2006/relationships/tags" Target="../tags/tag9.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61.xml"/><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7.xml"/><Relationship Id="rId8" Type="http://schemas.openxmlformats.org/officeDocument/2006/relationships/tags" Target="../tags/tag66.xml"/><Relationship Id="rId7" Type="http://schemas.openxmlformats.org/officeDocument/2006/relationships/tags" Target="../tags/tag65.xml"/><Relationship Id="rId6" Type="http://schemas.openxmlformats.org/officeDocument/2006/relationships/image" Target="../media/image2.png"/><Relationship Id="rId5" Type="http://schemas.openxmlformats.org/officeDocument/2006/relationships/tags" Target="../tags/tag64.xml"/><Relationship Id="rId4" Type="http://schemas.openxmlformats.org/officeDocument/2006/relationships/image" Target="../media/image1.png"/><Relationship Id="rId3" Type="http://schemas.openxmlformats.org/officeDocument/2006/relationships/tags" Target="../tags/tag63.xml"/><Relationship Id="rId2" Type="http://schemas.openxmlformats.org/officeDocument/2006/relationships/tags" Target="../tags/tag62.xml"/><Relationship Id="rId11" Type="http://schemas.openxmlformats.org/officeDocument/2006/relationships/tags" Target="../tags/tag69.xml"/><Relationship Id="rId10" Type="http://schemas.openxmlformats.org/officeDocument/2006/relationships/tags" Target="../tags/tag68.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image" Target="../media/image5.png"/><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image" Target="../media/image4.png"/><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image" Target="../media/image3.png"/><Relationship Id="rId2" Type="http://schemas.openxmlformats.org/officeDocument/2006/relationships/tags" Target="../tags/tag15.xml"/><Relationship Id="rId13" Type="http://schemas.openxmlformats.org/officeDocument/2006/relationships/tags" Target="../tags/tag23.xml"/><Relationship Id="rId12" Type="http://schemas.openxmlformats.org/officeDocument/2006/relationships/tags" Target="../tags/tag22.xml"/><Relationship Id="rId11" Type="http://schemas.openxmlformats.org/officeDocument/2006/relationships/tags" Target="../tags/tag21.xml"/><Relationship Id="rId10" Type="http://schemas.openxmlformats.org/officeDocument/2006/relationships/tags" Target="../tags/tag2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9" Type="http://schemas.openxmlformats.org/officeDocument/2006/relationships/image" Target="../media/image4.png"/><Relationship Id="rId8" Type="http://schemas.openxmlformats.org/officeDocument/2006/relationships/tags" Target="../tags/tag27.xml"/><Relationship Id="rId7" Type="http://schemas.openxmlformats.org/officeDocument/2006/relationships/image" Target="../media/image8.png"/><Relationship Id="rId6" Type="http://schemas.openxmlformats.org/officeDocument/2006/relationships/tags" Target="../tags/tag26.xml"/><Relationship Id="rId5" Type="http://schemas.microsoft.com/office/2007/relationships/hdphoto" Target="../media/image7.wdp"/><Relationship Id="rId4" Type="http://schemas.openxmlformats.org/officeDocument/2006/relationships/image" Target="../media/image6.png"/><Relationship Id="rId3" Type="http://schemas.openxmlformats.org/officeDocument/2006/relationships/tags" Target="../tags/tag25.xml"/><Relationship Id="rId2" Type="http://schemas.openxmlformats.org/officeDocument/2006/relationships/tags" Target="../tags/tag24.xml"/><Relationship Id="rId13" Type="http://schemas.openxmlformats.org/officeDocument/2006/relationships/tags" Target="../tags/tag31.xml"/><Relationship Id="rId12" Type="http://schemas.openxmlformats.org/officeDocument/2006/relationships/tags" Target="../tags/tag30.xml"/><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7" Type="http://schemas.openxmlformats.org/officeDocument/2006/relationships/tags" Target="../tags/tag37.xml"/><Relationship Id="rId6" Type="http://schemas.openxmlformats.org/officeDocument/2006/relationships/tags" Target="../tags/tag36.xml"/><Relationship Id="rId5" Type="http://schemas.openxmlformats.org/officeDocument/2006/relationships/tags" Target="../tags/tag35.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45.xml"/><Relationship Id="rId8" Type="http://schemas.openxmlformats.org/officeDocument/2006/relationships/tags" Target="../tags/tag44.xml"/><Relationship Id="rId7" Type="http://schemas.openxmlformats.org/officeDocument/2006/relationships/tags" Target="../tags/tag43.xml"/><Relationship Id="rId6" Type="http://schemas.openxmlformats.org/officeDocument/2006/relationships/tags" Target="../tags/tag42.xml"/><Relationship Id="rId5" Type="http://schemas.openxmlformats.org/officeDocument/2006/relationships/tags" Target="../tags/tag41.xml"/><Relationship Id="rId4" Type="http://schemas.openxmlformats.org/officeDocument/2006/relationships/tags" Target="../tags/tag40.xml"/><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sp>
        <p:nvSpPr>
          <p:cNvPr id="12" name="矩形 11"/>
          <p:cNvSpPr/>
          <p:nvPr>
            <p:custDataLst>
              <p:tags r:id="rId2"/>
            </p:custDataLst>
          </p:nvPr>
        </p:nvSpPr>
        <p:spPr>
          <a:xfrm>
            <a:off x="0" y="0"/>
            <a:ext cx="12192000" cy="6858000"/>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图片 2"/>
          <p:cNvPicPr>
            <a:picLocks noChangeAspect="1"/>
          </p:cNvPicPr>
          <p:nvPr>
            <p:custDataLst>
              <p:tags r:id="rId3"/>
            </p:custDataLst>
          </p:nvPr>
        </p:nvPicPr>
        <p:blipFill>
          <a:blip r:embed="rId4">
            <a:duotone>
              <a:prstClr val="black"/>
              <a:schemeClr val="bg2">
                <a:tint val="45000"/>
                <a:satMod val="400000"/>
              </a:schemeClr>
            </a:duotone>
            <a:extLst>
              <a:ext uri="{28A0092B-C50C-407E-A947-70E740481C1C}">
                <a14:useLocalDpi xmlns:a14="http://schemas.microsoft.com/office/drawing/2010/main" val="0"/>
              </a:ext>
            </a:extLst>
          </a:blip>
          <a:stretch>
            <a:fillRect/>
          </a:stretch>
        </p:blipFill>
        <p:spPr>
          <a:xfrm>
            <a:off x="22173" y="0"/>
            <a:ext cx="12169827" cy="6858000"/>
          </a:xfrm>
          <a:prstGeom prst="rect">
            <a:avLst/>
          </a:prstGeom>
        </p:spPr>
      </p:pic>
      <p:pic>
        <p:nvPicPr>
          <p:cNvPr id="10" name="图片 9" descr="58585"/>
          <p:cNvPicPr>
            <a:picLocks noChangeAspect="1"/>
          </p:cNvPicPr>
          <p:nvPr>
            <p:custDataLst>
              <p:tags r:id="rId5"/>
            </p:custDataLst>
          </p:nvPr>
        </p:nvPicPr>
        <p:blipFill>
          <a:blip r:embed="rId6"/>
          <a:stretch>
            <a:fillRect/>
          </a:stretch>
        </p:blipFill>
        <p:spPr>
          <a:xfrm>
            <a:off x="9965055" y="606425"/>
            <a:ext cx="1087755" cy="656590"/>
          </a:xfrm>
          <a:prstGeom prst="rect">
            <a:avLst/>
          </a:prstGeom>
        </p:spPr>
      </p:pic>
      <p:sp>
        <p:nvSpPr>
          <p:cNvPr id="9" name="署名"/>
          <p:cNvSpPr>
            <a:spLocks noGrp="1"/>
          </p:cNvSpPr>
          <p:nvPr>
            <p:ph type="body" idx="3" hasCustomPrompt="1"/>
            <p:custDataLst>
              <p:tags r:id="rId7"/>
            </p:custDataLst>
          </p:nvPr>
        </p:nvSpPr>
        <p:spPr>
          <a:xfrm>
            <a:off x="8994711" y="4309110"/>
            <a:ext cx="2158430" cy="511706"/>
          </a:xfrm>
          <a:prstGeom prst="roundRect">
            <a:avLst>
              <a:gd name="adj" fmla="val 50000"/>
            </a:avLst>
          </a:prstGeom>
          <a:gradFill>
            <a:gsLst>
              <a:gs pos="20000">
                <a:schemeClr val="accent2">
                  <a:alpha val="5000"/>
                </a:schemeClr>
              </a:gs>
              <a:gs pos="100000">
                <a:schemeClr val="accent2">
                  <a:alpha val="1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rmAutofit/>
          </a:bodyPr>
          <a:lstStyle>
            <a:lvl1pPr marL="0" marR="0" lvl="0" algn="ctr" defTabSz="914400" rtl="0" eaLnBrk="1" fontAlgn="auto" latinLnBrk="0" hangingPunct="1">
              <a:lnSpc>
                <a:spcPct val="100000"/>
              </a:lnSpc>
              <a:buClrTx/>
              <a:buSzTx/>
              <a:buFontTx/>
              <a:buNone/>
              <a:defRPr kumimoji="0" lang="en-US" sz="1400" b="0" i="0" u="none" strike="noStrike" kern="1200" cap="none" spc="0" normalizeH="0" baseline="0" noProof="1" dirty="0">
                <a:solidFill>
                  <a:schemeClr val="accent1">
                    <a:lumMod val="75000"/>
                  </a:schemeClr>
                </a:solidFill>
                <a:latin typeface="+mn-lt"/>
                <a:sym typeface="+mn-ea"/>
              </a:defRPr>
            </a:lvl1pPr>
          </a:lstStyle>
          <a:p>
            <a:pPr lvl="0" algn="ctr">
              <a:buClrTx/>
              <a:buSzTx/>
              <a:buFontTx/>
            </a:pPr>
            <a:r>
              <a:rPr lang="en-US" dirty="0">
                <a:latin typeface="+mn-lt"/>
                <a:sym typeface="+mn-ea"/>
              </a:rPr>
              <a:t>Click to add text</a:t>
            </a:r>
            <a:endParaRPr lang="en-US" dirty="0">
              <a:sym typeface="+mn-ea"/>
            </a:endParaRPr>
          </a:p>
        </p:txBody>
      </p:sp>
      <p:sp>
        <p:nvSpPr>
          <p:cNvPr id="8" name="副标题"/>
          <p:cNvSpPr txBox="1">
            <a:spLocks noGrp="1"/>
          </p:cNvSpPr>
          <p:nvPr>
            <p:ph type="body" idx="2" hasCustomPrompt="1"/>
            <p:custDataLst>
              <p:tags r:id="rId8"/>
            </p:custDataLst>
          </p:nvPr>
        </p:nvSpPr>
        <p:spPr>
          <a:xfrm>
            <a:off x="5984875" y="3815715"/>
            <a:ext cx="5229860" cy="429260"/>
          </a:xfrm>
          <a:prstGeom prst="rect">
            <a:avLst/>
          </a:prstGeom>
          <a:noFill/>
        </p:spPr>
        <p:txBody>
          <a:bodyPr wrap="square" lIns="0" tIns="0" rIns="71755" bIns="0" rtlCol="0" anchor="t" anchorCtr="0">
            <a:normAutofit/>
          </a:bodyPr>
          <a:lstStyle>
            <a:lvl1pPr marL="0" marR="0" lvl="0" algn="r" defTabSz="914400" rtl="0" eaLnBrk="1" fontAlgn="auto" latinLnBrk="0" hangingPunct="1">
              <a:lnSpc>
                <a:spcPct val="100000"/>
              </a:lnSpc>
              <a:buClrTx/>
              <a:buSzTx/>
              <a:buFontTx/>
              <a:buNone/>
              <a:defRPr kumimoji="0" sz="1400" b="0" i="0" u="none" strike="noStrike" kern="1200" cap="none" spc="0" normalizeH="0" baseline="0" noProof="1" dirty="0" err="1">
                <a:solidFill>
                  <a:schemeClr val="accent1">
                    <a:lumMod val="75000"/>
                  </a:schemeClr>
                </a:solidFill>
                <a:latin typeface="+mj-lt"/>
                <a:sym typeface="+mn-ea"/>
              </a:defRPr>
            </a:lvl1pPr>
          </a:lstStyle>
          <a:p>
            <a:pPr lvl="0" algn="r">
              <a:buClrTx/>
              <a:buSzTx/>
              <a:buFontTx/>
            </a:pPr>
            <a:r>
              <a:rPr dirty="0">
                <a:latin typeface="+mj-lt"/>
                <a:sym typeface="+mn-ea"/>
              </a:rPr>
              <a:t>Click to add text</a:t>
            </a:r>
            <a:endParaRPr dirty="0">
              <a:sym typeface="+mn-ea"/>
            </a:endParaRPr>
          </a:p>
        </p:txBody>
      </p:sp>
      <p:sp>
        <p:nvSpPr>
          <p:cNvPr id="7" name="标题" descr="7b0a20202020227461726765744d6f64756c65223a202270726f636573734f6e6c696e65466f6e7473220a7d0a"/>
          <p:cNvSpPr txBox="1">
            <a:spLocks noGrp="1"/>
          </p:cNvSpPr>
          <p:nvPr>
            <p:ph type="title" idx="1" hasCustomPrompt="1"/>
            <p:custDataLst>
              <p:tags r:id="rId9"/>
            </p:custDataLst>
          </p:nvPr>
        </p:nvSpPr>
        <p:spPr>
          <a:xfrm>
            <a:off x="4284980" y="984885"/>
            <a:ext cx="6929755" cy="2830830"/>
          </a:xfrm>
          <a:prstGeom prst="rect">
            <a:avLst/>
          </a:prstGeom>
          <a:noFill/>
        </p:spPr>
        <p:txBody>
          <a:bodyPr wrap="square" lIns="0" tIns="0" rIns="0" bIns="0" rtlCol="0" anchor="b" anchorCtr="0">
            <a:normAutofit/>
          </a:bodyPr>
          <a:lstStyle>
            <a:lvl1pPr marL="0" marR="0" lvl="0" algn="r" defTabSz="914400" rtl="0" eaLnBrk="1" fontAlgn="auto" latinLnBrk="0" hangingPunct="1">
              <a:lnSpc>
                <a:spcPct val="100000"/>
              </a:lnSpc>
              <a:buClrTx/>
              <a:buSzTx/>
              <a:buFontTx/>
              <a:buNone/>
              <a:defRPr kumimoji="0" lang="en-US" sz="5400" b="0" i="0" u="none" strike="noStrike" kern="1200" cap="none" spc="0" normalizeH="0" baseline="0" noProof="1" dirty="0">
                <a:solidFill>
                  <a:schemeClr val="dk1">
                    <a:lumMod val="100000"/>
                  </a:schemeClr>
                </a:solidFill>
                <a:latin typeface="+mj-lt"/>
                <a:sym typeface="+mn-ea"/>
              </a:defRPr>
            </a:lvl1pPr>
          </a:lstStyle>
          <a:p>
            <a:pPr lvl="0" algn="r">
              <a:buClrTx/>
              <a:buSzTx/>
              <a:buFontTx/>
            </a:pPr>
            <a:r>
              <a:rPr lang="en-US" dirty="0">
                <a:latin typeface="+mj-lt"/>
                <a:sym typeface="+mn-ea"/>
              </a:rPr>
              <a:t>Click to add title</a:t>
            </a:r>
            <a:endParaRPr lang="en-US" dirty="0">
              <a:sym typeface="+mn-ea"/>
            </a:endParaRPr>
          </a:p>
        </p:txBody>
      </p:sp>
      <p:sp>
        <p:nvSpPr>
          <p:cNvPr id="4" name="日期占位符 3"/>
          <p:cNvSpPr>
            <a:spLocks noGrp="1"/>
          </p:cNvSpPr>
          <p:nvPr>
            <p:ph type="dt" sz="half" idx="10"/>
            <p:custDataLst>
              <p:tags r:id="rId10"/>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11"/>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12"/>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and Subtitle">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a:xfrm>
            <a:off x="612000" y="6314400"/>
            <a:ext cx="2700000" cy="316800"/>
          </a:xfrm>
        </p:spPr>
        <p:txBody>
          <a:bodyPr/>
          <a:lstStyle/>
          <a:p>
            <a:r>
              <a:rPr lang="en-US"/>
              <a:t>Date Area</a:t>
            </a:r>
            <a:endParaRPr lang="en-US"/>
          </a:p>
        </p:txBody>
      </p:sp>
      <p:sp>
        <p:nvSpPr>
          <p:cNvPr id="4" name="页脚占位符 3"/>
          <p:cNvSpPr>
            <a:spLocks noGrp="1"/>
          </p:cNvSpPr>
          <p:nvPr>
            <p:ph type="ftr" sz="quarter" idx="11"/>
            <p:custDataLst>
              <p:tags r:id="rId3"/>
            </p:custDataLst>
          </p:nvPr>
        </p:nvSpPr>
        <p:spPr>
          <a:xfrm>
            <a:off x="4116000" y="6314400"/>
            <a:ext cx="3960000" cy="316800"/>
          </a:xfrm>
        </p:spPr>
        <p:txBody>
          <a:bodyPr/>
          <a:lstStyle/>
          <a:p>
            <a:endParaRPr lang="en-US" dirty="0"/>
          </a:p>
        </p:txBody>
      </p:sp>
      <p:sp>
        <p:nvSpPr>
          <p:cNvPr id="5" name="灯片编号占位符 4"/>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en-US" smtClean="0"/>
            </a:fld>
            <a:endParaRPr lang="en-US" dirty="0"/>
          </a:p>
        </p:txBody>
      </p:sp>
      <p:sp>
        <p:nvSpPr>
          <p:cNvPr id="2" name="标题 1"/>
          <p:cNvSpPr>
            <a:spLocks noGrp="1"/>
          </p:cNvSpPr>
          <p:nvPr>
            <p:ph type="title" hasCustomPrompt="1"/>
            <p:custDataLst>
              <p:tags r:id="rId5"/>
            </p:custDataLst>
          </p:nvPr>
        </p:nvSpPr>
        <p:spPr>
          <a:xfrm>
            <a:off x="695642" y="360000"/>
            <a:ext cx="10799087" cy="864000"/>
          </a:xfrm>
        </p:spPr>
        <p:txBody>
          <a:bodyPr wrap="square">
            <a:normAutofit/>
          </a:bodyPr>
          <a:lstStyle/>
          <a:p>
            <a:r>
              <a:rPr lang="en-US" dirty="0">
                <a:latin typeface="+mj-lt"/>
              </a:rPr>
              <a:t>Click to add title</a:t>
            </a:r>
            <a:endParaRPr lang="en-US" dirty="0"/>
          </a:p>
        </p:txBody>
      </p:sp>
      <p:sp>
        <p:nvSpPr>
          <p:cNvPr id="8" name="文本占位符 7"/>
          <p:cNvSpPr>
            <a:spLocks noGrp="1"/>
          </p:cNvSpPr>
          <p:nvPr>
            <p:ph type="body" idx="1" hasCustomPrompt="1"/>
            <p:custDataLst>
              <p:tags r:id="rId6"/>
            </p:custDataLst>
          </p:nvPr>
        </p:nvSpPr>
        <p:spPr>
          <a:xfrm>
            <a:off x="695960" y="1301750"/>
            <a:ext cx="10799088" cy="405553"/>
          </a:xfrm>
        </p:spPr>
        <p:txBody>
          <a:bodyPr wrap="square" anchor="t">
            <a:normAutofit/>
          </a:bodyPr>
          <a:lstStyle>
            <a:lvl1pPr marL="0" indent="0">
              <a:buNone/>
              <a:defRPr sz="2400" b="0" u="none" strike="noStrike" kern="1200" cap="none" spc="0" normalizeH="0">
                <a:solidFill>
                  <a:srgbClr val="253A3F"/>
                </a:solidFill>
                <a:uFillTx/>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r>
              <a:rPr lang="en-US" dirty="0">
                <a:latin typeface="+mj-lt"/>
              </a:rPr>
              <a:t>Click to add text</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showMasterSp="0">
  <p:cSld name="End Slide">
    <p:spTree>
      <p:nvGrpSpPr>
        <p:cNvPr id="1" name=""/>
        <p:cNvGrpSpPr/>
        <p:nvPr/>
      </p:nvGrpSpPr>
      <p:grpSpPr>
        <a:xfrm>
          <a:off x="0" y="0"/>
          <a:ext cx="0" cy="0"/>
          <a:chOff x="0" y="0"/>
          <a:chExt cx="0" cy="0"/>
        </a:xfrm>
      </p:grpSpPr>
      <p:sp>
        <p:nvSpPr>
          <p:cNvPr id="12" name="矩形 11"/>
          <p:cNvSpPr/>
          <p:nvPr>
            <p:custDataLst>
              <p:tags r:id="rId2"/>
            </p:custDataLst>
          </p:nvPr>
        </p:nvSpPr>
        <p:spPr>
          <a:xfrm>
            <a:off x="0" y="0"/>
            <a:ext cx="12192000" cy="6858000"/>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图片 10"/>
          <p:cNvPicPr>
            <a:picLocks noChangeAspect="1"/>
          </p:cNvPicPr>
          <p:nvPr>
            <p:custDataLst>
              <p:tags r:id="rId3"/>
            </p:custDataLst>
          </p:nvPr>
        </p:nvPicPr>
        <p:blipFill>
          <a:blip r:embed="rId4">
            <a:duotone>
              <a:prstClr val="black"/>
              <a:schemeClr val="bg2">
                <a:tint val="45000"/>
                <a:satMod val="400000"/>
              </a:schemeClr>
            </a:duotone>
            <a:extLst>
              <a:ext uri="{28A0092B-C50C-407E-A947-70E740481C1C}">
                <a14:useLocalDpi xmlns:a14="http://schemas.microsoft.com/office/drawing/2010/main" val="0"/>
              </a:ext>
            </a:extLst>
          </a:blip>
          <a:stretch>
            <a:fillRect/>
          </a:stretch>
        </p:blipFill>
        <p:spPr>
          <a:xfrm>
            <a:off x="0" y="0"/>
            <a:ext cx="12195124" cy="6858000"/>
          </a:xfrm>
          <a:prstGeom prst="rect">
            <a:avLst/>
          </a:prstGeom>
        </p:spPr>
      </p:pic>
      <p:pic>
        <p:nvPicPr>
          <p:cNvPr id="9" name="图片 8" descr="58585"/>
          <p:cNvPicPr>
            <a:picLocks noChangeAspect="1"/>
          </p:cNvPicPr>
          <p:nvPr>
            <p:custDataLst>
              <p:tags r:id="rId5"/>
            </p:custDataLst>
          </p:nvPr>
        </p:nvPicPr>
        <p:blipFill>
          <a:blip r:embed="rId6"/>
          <a:stretch>
            <a:fillRect/>
          </a:stretch>
        </p:blipFill>
        <p:spPr>
          <a:xfrm>
            <a:off x="9965055" y="606425"/>
            <a:ext cx="1087755" cy="656590"/>
          </a:xfrm>
          <a:prstGeom prst="rect">
            <a:avLst/>
          </a:prstGeom>
        </p:spPr>
      </p:pic>
      <p:sp>
        <p:nvSpPr>
          <p:cNvPr id="8" name="署名"/>
          <p:cNvSpPr>
            <a:spLocks noGrp="1"/>
          </p:cNvSpPr>
          <p:nvPr>
            <p:ph type="body" idx="2" hasCustomPrompt="1"/>
            <p:custDataLst>
              <p:tags r:id="rId7"/>
            </p:custDataLst>
          </p:nvPr>
        </p:nvSpPr>
        <p:spPr>
          <a:xfrm>
            <a:off x="8976049" y="4321810"/>
            <a:ext cx="2177091" cy="486566"/>
          </a:xfrm>
          <a:prstGeom prst="roundRect">
            <a:avLst>
              <a:gd name="adj" fmla="val 50000"/>
            </a:avLst>
          </a:prstGeom>
          <a:gradFill>
            <a:gsLst>
              <a:gs pos="20000">
                <a:schemeClr val="accent2">
                  <a:alpha val="5000"/>
                </a:schemeClr>
              </a:gs>
              <a:gs pos="100000">
                <a:schemeClr val="accent2">
                  <a:alpha val="1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rmAutofit/>
          </a:bodyPr>
          <a:lstStyle>
            <a:lvl1pPr marL="0" marR="0" lvl="0" algn="ctr" defTabSz="914400" rtl="0" eaLnBrk="1" fontAlgn="auto" latinLnBrk="0" hangingPunct="1">
              <a:lnSpc>
                <a:spcPct val="100000"/>
              </a:lnSpc>
              <a:buClrTx/>
              <a:buSzTx/>
              <a:buFontTx/>
              <a:buNone/>
              <a:defRPr kumimoji="0" lang="en-US" sz="1400" b="0" i="0" u="none" strike="noStrike" kern="1200" cap="none" spc="0" normalizeH="0" baseline="0" noProof="1">
                <a:solidFill>
                  <a:schemeClr val="accent1">
                    <a:lumMod val="75000"/>
                  </a:schemeClr>
                </a:solidFill>
                <a:latin typeface="+mn-lt"/>
                <a:sym typeface="+mn-ea"/>
              </a:defRPr>
            </a:lvl1pPr>
          </a:lstStyle>
          <a:p>
            <a:pPr lvl="0" algn="ctr">
              <a:buClrTx/>
              <a:buSzTx/>
              <a:buFontTx/>
            </a:pPr>
            <a:r>
              <a:rPr lang="en-US" dirty="0">
                <a:latin typeface="+mn-lt"/>
                <a:sym typeface="+mn-ea"/>
              </a:rPr>
              <a:t>Click to add text</a:t>
            </a:r>
            <a:endParaRPr lang="en-US" dirty="0">
              <a:sym typeface="+mn-ea"/>
            </a:endParaRPr>
          </a:p>
        </p:txBody>
      </p:sp>
      <p:sp>
        <p:nvSpPr>
          <p:cNvPr id="7" name="标题"/>
          <p:cNvSpPr txBox="1">
            <a:spLocks noGrp="1"/>
          </p:cNvSpPr>
          <p:nvPr>
            <p:ph type="title" idx="1" hasCustomPrompt="1"/>
            <p:custDataLst>
              <p:tags r:id="rId8"/>
            </p:custDataLst>
          </p:nvPr>
        </p:nvSpPr>
        <p:spPr>
          <a:xfrm>
            <a:off x="5059680" y="2042795"/>
            <a:ext cx="6155055" cy="2093595"/>
          </a:xfrm>
          <a:prstGeom prst="rect">
            <a:avLst/>
          </a:prstGeom>
          <a:noFill/>
        </p:spPr>
        <p:txBody>
          <a:bodyPr wrap="square" lIns="0" tIns="0" rIns="0" bIns="0" rtlCol="0" anchor="ctr" anchorCtr="0">
            <a:normAutofit/>
          </a:bodyPr>
          <a:lstStyle>
            <a:lvl1pPr marL="0" marR="0" lvl="0" algn="r" defTabSz="914400" rtl="0" eaLnBrk="1" fontAlgn="auto" latinLnBrk="0" hangingPunct="1">
              <a:lnSpc>
                <a:spcPct val="100000"/>
              </a:lnSpc>
              <a:buClrTx/>
              <a:buSzTx/>
              <a:buFontTx/>
              <a:buNone/>
              <a:defRPr kumimoji="0" lang="en-US" sz="5400" b="0" i="0" u="none" strike="noStrike" kern="1200" cap="none" spc="0" normalizeH="0" baseline="0" noProof="1" dirty="0">
                <a:solidFill>
                  <a:schemeClr val="dk1">
                    <a:lumMod val="100000"/>
                  </a:schemeClr>
                </a:solidFill>
                <a:latin typeface="+mj-lt"/>
                <a:sym typeface="+mn-ea"/>
              </a:defRPr>
            </a:lvl1pPr>
          </a:lstStyle>
          <a:p>
            <a:pPr lvl="0" algn="r">
              <a:buClrTx/>
              <a:buSzTx/>
              <a:buFontTx/>
            </a:pPr>
            <a:r>
              <a:rPr dirty="0">
                <a:latin typeface="+mj-lt"/>
                <a:sym typeface="+mn-ea"/>
              </a:rPr>
              <a:t>Click to add title</a:t>
            </a:r>
            <a:endParaRPr dirty="0">
              <a:sym typeface="+mn-ea"/>
            </a:endParaRPr>
          </a:p>
        </p:txBody>
      </p:sp>
      <p:sp>
        <p:nvSpPr>
          <p:cNvPr id="4" name="日期占位符 3"/>
          <p:cNvSpPr>
            <a:spLocks noGrp="1"/>
          </p:cNvSpPr>
          <p:nvPr>
            <p:ph type="dt" sz="half" idx="10"/>
            <p:custDataLst>
              <p:tags r:id="rId9"/>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10"/>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11"/>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日期占位符 3"/>
          <p:cNvSpPr>
            <a:spLocks noGrp="1"/>
          </p:cNvSpPr>
          <p:nvPr>
            <p:ph type="dt" sz="half" idx="10"/>
            <p:custDataLst>
              <p:tags r:id="rId2"/>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3"/>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en-US" smtClean="0"/>
            </a:fld>
            <a:endParaRPr lang="en-US" dirty="0"/>
          </a:p>
        </p:txBody>
      </p:sp>
      <p:sp>
        <p:nvSpPr>
          <p:cNvPr id="2" name="标题 1"/>
          <p:cNvSpPr>
            <a:spLocks noGrp="1"/>
          </p:cNvSpPr>
          <p:nvPr>
            <p:ph type="title" hasCustomPrompt="1"/>
            <p:custDataLst>
              <p:tags r:id="rId5"/>
            </p:custDataLst>
          </p:nvPr>
        </p:nvSpPr>
        <p:spPr/>
        <p:txBody>
          <a:bodyPr wrap="square">
            <a:normAutofit/>
          </a:bodyPr>
          <a:lstStyle>
            <a:lvl1pPr>
              <a:defRPr baseline="0">
                <a:latin typeface="+mj-lt"/>
              </a:defRPr>
            </a:lvl1pPr>
          </a:lstStyle>
          <a:p>
            <a:r>
              <a:rPr lang="en-US" dirty="0">
                <a:latin typeface="+mj-lt"/>
              </a:rPr>
              <a:t>Click to add title</a:t>
            </a:r>
            <a:endParaRPr lang="en-US" dirty="0"/>
          </a:p>
        </p:txBody>
      </p:sp>
      <p:sp>
        <p:nvSpPr>
          <p:cNvPr id="3" name="内容占位符 2"/>
          <p:cNvSpPr>
            <a:spLocks noGrp="1"/>
          </p:cNvSpPr>
          <p:nvPr>
            <p:ph idx="1" hasCustomPrompt="1"/>
            <p:custDataLst>
              <p:tags r:id="rId6"/>
            </p:custDataLst>
          </p:nvPr>
        </p:nvSpPr>
        <p:spPr/>
        <p:txBody>
          <a:bodyPr wrap="square">
            <a:normAutofit/>
          </a:bodyPr>
          <a:lstStyle>
            <a:lvl1pPr>
              <a:defRPr u="none" strike="noStrike" kern="1200" cap="none" spc="0" normalizeH="0">
                <a:solidFill>
                  <a:srgbClr val="253A3F"/>
                </a:solidFill>
                <a:uFillTx/>
                <a:latin typeface="+mn-lt"/>
              </a:defRPr>
            </a:lvl1pPr>
          </a:lstStyle>
          <a:p>
            <a:pPr lvl="0"/>
            <a:r>
              <a:rPr lang="en-US" dirty="0">
                <a:latin typeface="+mn-lt"/>
              </a:rPr>
              <a:t>Click to add text</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pic>
        <p:nvPicPr>
          <p:cNvPr id="13" name="图片 12"/>
          <p:cNvPicPr>
            <a:picLocks noChangeAspect="1"/>
          </p:cNvPicPr>
          <p:nvPr>
            <p:custDataLst>
              <p:tags r:id="rId2"/>
            </p:custDataLst>
          </p:nvPr>
        </p:nvPicPr>
        <p:blipFill>
          <a:blip r:embed="rId3">
            <a:duotone>
              <a:prstClr val="black"/>
              <a:schemeClr val="bg2">
                <a:tint val="45000"/>
                <a:satMod val="400000"/>
              </a:schemeClr>
            </a:duotone>
            <a:extLst>
              <a:ext uri="{28A0092B-C50C-407E-A947-70E740481C1C}">
                <a14:useLocalDpi xmlns:a14="http://schemas.microsoft.com/office/drawing/2010/main" val="0"/>
              </a:ext>
            </a:extLst>
          </a:blip>
          <a:srcRect t="735"/>
          <a:stretch>
            <a:fillRect/>
          </a:stretch>
        </p:blipFill>
        <p:spPr>
          <a:xfrm>
            <a:off x="1"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p:spPr>
      </p:pic>
      <p:sp>
        <p:nvSpPr>
          <p:cNvPr id="14" name="矩形 13"/>
          <p:cNvSpPr/>
          <p:nvPr>
            <p:custDataLst>
              <p:tags r:id="rId4"/>
            </p:custDataLst>
          </p:nvPr>
        </p:nvSpPr>
        <p:spPr>
          <a:xfrm>
            <a:off x="0" y="0"/>
            <a:ext cx="12192000" cy="6858000"/>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图片 35" descr="363"/>
          <p:cNvPicPr>
            <a:picLocks noChangeAspect="1"/>
          </p:cNvPicPr>
          <p:nvPr>
            <p:custDataLst>
              <p:tags r:id="rId5"/>
            </p:custDataLst>
          </p:nvPr>
        </p:nvPicPr>
        <p:blipFill>
          <a:blip r:embed="rId6"/>
          <a:stretch>
            <a:fillRect/>
          </a:stretch>
        </p:blipFill>
        <p:spPr>
          <a:xfrm>
            <a:off x="10876915" y="1054100"/>
            <a:ext cx="642620" cy="335915"/>
          </a:xfrm>
          <a:prstGeom prst="rect">
            <a:avLst/>
          </a:prstGeom>
        </p:spPr>
      </p:pic>
      <p:pic>
        <p:nvPicPr>
          <p:cNvPr id="37" name="图片 36" descr="363"/>
          <p:cNvPicPr>
            <a:picLocks noChangeAspect="1"/>
          </p:cNvPicPr>
          <p:nvPr>
            <p:custDataLst>
              <p:tags r:id="rId7"/>
            </p:custDataLst>
          </p:nvPr>
        </p:nvPicPr>
        <p:blipFill>
          <a:blip r:embed="rId6"/>
          <a:stretch>
            <a:fillRect/>
          </a:stretch>
        </p:blipFill>
        <p:spPr>
          <a:xfrm>
            <a:off x="8190230" y="3277235"/>
            <a:ext cx="448945" cy="234950"/>
          </a:xfrm>
          <a:prstGeom prst="rect">
            <a:avLst/>
          </a:prstGeom>
        </p:spPr>
      </p:pic>
      <p:pic>
        <p:nvPicPr>
          <p:cNvPr id="9" name="图片 8" descr="ggg"/>
          <p:cNvPicPr>
            <a:picLocks noChangeAspect="1"/>
          </p:cNvPicPr>
          <p:nvPr>
            <p:custDataLst>
              <p:tags r:id="rId8"/>
            </p:custDataLst>
          </p:nvPr>
        </p:nvPicPr>
        <p:blipFill>
          <a:blip r:embed="rId9"/>
          <a:stretch>
            <a:fillRect/>
          </a:stretch>
        </p:blipFill>
        <p:spPr>
          <a:xfrm>
            <a:off x="10624185" y="4663440"/>
            <a:ext cx="819150" cy="1224915"/>
          </a:xfrm>
          <a:prstGeom prst="rect">
            <a:avLst/>
          </a:prstGeom>
        </p:spPr>
      </p:pic>
      <p:sp>
        <p:nvSpPr>
          <p:cNvPr id="6" name="标题"/>
          <p:cNvSpPr txBox="1">
            <a:spLocks noGrp="1"/>
          </p:cNvSpPr>
          <p:nvPr>
            <p:ph type="title" idx="1" hasCustomPrompt="1"/>
            <p:custDataLst>
              <p:tags r:id="rId10"/>
            </p:custDataLst>
          </p:nvPr>
        </p:nvSpPr>
        <p:spPr>
          <a:xfrm>
            <a:off x="788669" y="835660"/>
            <a:ext cx="7602039" cy="1198880"/>
          </a:xfrm>
          <a:prstGeom prst="rect">
            <a:avLst/>
          </a:prstGeom>
          <a:noFill/>
        </p:spPr>
        <p:txBody>
          <a:bodyPr wrap="square" lIns="91440" tIns="45720" rIns="91440" bIns="45720" rtlCol="0" anchor="t">
            <a:normAutofit/>
          </a:bodyPr>
          <a:lstStyle>
            <a:lvl1pPr marL="0" marR="0" lvl="0" algn="l" defTabSz="914400" rtl="0" eaLnBrk="1" fontAlgn="auto" latinLnBrk="0" hangingPunct="1">
              <a:lnSpc>
                <a:spcPct val="100000"/>
              </a:lnSpc>
              <a:buClrTx/>
              <a:buSzTx/>
              <a:buFontTx/>
              <a:buNone/>
              <a:defRPr kumimoji="0" lang="en-US" sz="6600" b="0" i="0" u="none" strike="noStrike" kern="1200" cap="none" spc="0" normalizeH="0" baseline="0" noProof="1" dirty="0">
                <a:solidFill>
                  <a:schemeClr val="dk1">
                    <a:lumMod val="100000"/>
                  </a:schemeClr>
                </a:solidFill>
                <a:effectLst/>
                <a:latin typeface="+mj-lt"/>
                <a:sym typeface="+mn-ea"/>
              </a:defRPr>
            </a:lvl1pPr>
          </a:lstStyle>
          <a:p>
            <a:pPr lvl="0" algn="l">
              <a:buClrTx/>
              <a:buSzTx/>
              <a:buFontTx/>
            </a:pPr>
            <a:r>
              <a:rPr lang="en-US" dirty="0">
                <a:latin typeface="+mj-lt"/>
                <a:sym typeface="+mn-ea"/>
              </a:rPr>
              <a:t>Click to add title</a:t>
            </a:r>
            <a:endParaRPr lang="en-US" dirty="0">
              <a:sym typeface="+mn-ea"/>
            </a:endParaRPr>
          </a:p>
        </p:txBody>
      </p:sp>
      <p:sp>
        <p:nvSpPr>
          <p:cNvPr id="3" name="日期占位符 2"/>
          <p:cNvSpPr>
            <a:spLocks noGrp="1"/>
          </p:cNvSpPr>
          <p:nvPr>
            <p:ph type="dt" sz="half" idx="10"/>
            <p:custDataLst>
              <p:tags r:id="rId11"/>
            </p:custDataLst>
          </p:nvPr>
        </p:nvSpPr>
        <p:spPr>
          <a:xfrm>
            <a:off x="612000" y="6314400"/>
            <a:ext cx="2700000" cy="316800"/>
          </a:xfrm>
        </p:spPr>
        <p:txBody>
          <a:bodyPr/>
          <a:lstStyle/>
          <a:p>
            <a:r>
              <a:rPr lang="en-US"/>
              <a:t>Date Area</a:t>
            </a:r>
            <a:endParaRPr lang="en-US"/>
          </a:p>
        </p:txBody>
      </p:sp>
      <p:sp>
        <p:nvSpPr>
          <p:cNvPr id="4" name="页脚占位符 3"/>
          <p:cNvSpPr>
            <a:spLocks noGrp="1"/>
          </p:cNvSpPr>
          <p:nvPr>
            <p:ph type="ftr" sz="quarter" idx="11"/>
            <p:custDataLst>
              <p:tags r:id="rId12"/>
            </p:custDataLst>
          </p:nvPr>
        </p:nvSpPr>
        <p:spPr>
          <a:xfrm>
            <a:off x="4116000" y="6314400"/>
            <a:ext cx="3960000" cy="316800"/>
          </a:xfrm>
        </p:spPr>
        <p:txBody>
          <a:bodyPr/>
          <a:lstStyle/>
          <a:p>
            <a:endParaRPr lang="en-US" dirty="0"/>
          </a:p>
        </p:txBody>
      </p:sp>
      <p:sp>
        <p:nvSpPr>
          <p:cNvPr id="5" name="灯片编号占位符 4"/>
          <p:cNvSpPr>
            <a:spLocks noGrp="1"/>
          </p:cNvSpPr>
          <p:nvPr>
            <p:ph type="sldNum" sz="quarter" idx="12"/>
            <p:custDataLst>
              <p:tags r:id="rId13"/>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showMasterSp="0">
  <p:cSld name="Section Header">
    <p:spTree>
      <p:nvGrpSpPr>
        <p:cNvPr id="1" name=""/>
        <p:cNvGrpSpPr/>
        <p:nvPr/>
      </p:nvGrpSpPr>
      <p:grpSpPr>
        <a:xfrm>
          <a:off x="0" y="0"/>
          <a:ext cx="0" cy="0"/>
          <a:chOff x="0" y="0"/>
          <a:chExt cx="0" cy="0"/>
        </a:xfrm>
      </p:grpSpPr>
      <p:sp>
        <p:nvSpPr>
          <p:cNvPr id="11" name="矩形 10"/>
          <p:cNvSpPr/>
          <p:nvPr>
            <p:custDataLst>
              <p:tags r:id="rId2"/>
            </p:custDataLst>
          </p:nvPr>
        </p:nvSpPr>
        <p:spPr>
          <a:xfrm>
            <a:off x="0" y="0"/>
            <a:ext cx="12192000" cy="6858000"/>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图片 2"/>
          <p:cNvPicPr>
            <a:picLocks noChangeAspect="1"/>
          </p:cNvPicPr>
          <p:nvPr>
            <p:custDataLst>
              <p:tags r:id="rId3"/>
            </p:custDataLst>
          </p:nvPr>
        </p:nvPicPr>
        <p:blipFill>
          <a:blip r:embed="rId4">
            <a:alphaModFix amt="75000"/>
            <a:duotone>
              <a:prstClr val="black"/>
              <a:schemeClr val="bg2">
                <a:tint val="45000"/>
                <a:satMod val="400000"/>
              </a:schemeClr>
            </a:duotone>
            <a:extLst>
              <a:ext uri="{BEBA8EAE-BF5A-486C-A8C5-ECC9F3942E4B}">
                <a14:imgProps xmlns:a14="http://schemas.microsoft.com/office/drawing/2010/main">
                  <a14:imgLayer r:embed="rId5">
                    <a14:imgEffect>
                      <a14:brightnessContrast bright="7000"/>
                    </a14:imgEffect>
                    <a14:imgEffect>
                      <a14:saturation sat="169000"/>
                    </a14:imgEffect>
                  </a14:imgLayer>
                </a14:imgProps>
              </a:ext>
              <a:ext uri="{28A0092B-C50C-407E-A947-70E740481C1C}">
                <a14:useLocalDpi xmlns:a14="http://schemas.microsoft.com/office/drawing/2010/main" val="0"/>
              </a:ext>
            </a:extLst>
          </a:blip>
          <a:stretch>
            <a:fillRect/>
          </a:stretch>
        </p:blipFill>
        <p:spPr>
          <a:xfrm>
            <a:off x="9524" y="0"/>
            <a:ext cx="12182475" cy="6858000"/>
          </a:xfrm>
          <a:prstGeom prst="rect">
            <a:avLst/>
          </a:prstGeom>
        </p:spPr>
      </p:pic>
      <p:pic>
        <p:nvPicPr>
          <p:cNvPr id="9" name="图片 8" descr="矢量智能对象"/>
          <p:cNvPicPr>
            <a:picLocks noChangeAspect="1"/>
          </p:cNvPicPr>
          <p:nvPr>
            <p:custDataLst>
              <p:tags r:id="rId6"/>
            </p:custDataLst>
          </p:nvPr>
        </p:nvPicPr>
        <p:blipFill>
          <a:blip r:embed="rId7"/>
          <a:stretch>
            <a:fillRect/>
          </a:stretch>
        </p:blipFill>
        <p:spPr>
          <a:xfrm>
            <a:off x="7309485" y="2189480"/>
            <a:ext cx="780415" cy="897255"/>
          </a:xfrm>
          <a:prstGeom prst="rect">
            <a:avLst/>
          </a:prstGeom>
        </p:spPr>
      </p:pic>
      <p:pic>
        <p:nvPicPr>
          <p:cNvPr id="10" name="图片 9" descr="363"/>
          <p:cNvPicPr>
            <a:picLocks noChangeAspect="1"/>
          </p:cNvPicPr>
          <p:nvPr>
            <p:custDataLst>
              <p:tags r:id="rId8"/>
            </p:custDataLst>
          </p:nvPr>
        </p:nvPicPr>
        <p:blipFill>
          <a:blip r:embed="rId9"/>
          <a:stretch>
            <a:fillRect/>
          </a:stretch>
        </p:blipFill>
        <p:spPr>
          <a:xfrm>
            <a:off x="9164320" y="1170305"/>
            <a:ext cx="642620" cy="335915"/>
          </a:xfrm>
          <a:prstGeom prst="rect">
            <a:avLst/>
          </a:prstGeom>
        </p:spPr>
      </p:pic>
      <p:sp>
        <p:nvSpPr>
          <p:cNvPr id="7" name="标题"/>
          <p:cNvSpPr txBox="1">
            <a:spLocks noGrp="1"/>
          </p:cNvSpPr>
          <p:nvPr>
            <p:ph type="title" idx="1" hasCustomPrompt="1"/>
            <p:custDataLst>
              <p:tags r:id="rId10"/>
            </p:custDataLst>
          </p:nvPr>
        </p:nvSpPr>
        <p:spPr>
          <a:xfrm>
            <a:off x="702309" y="2189480"/>
            <a:ext cx="6804480" cy="1948815"/>
          </a:xfrm>
          <a:prstGeom prst="rect">
            <a:avLst/>
          </a:prstGeom>
          <a:noFill/>
        </p:spPr>
        <p:txBody>
          <a:bodyPr wrap="square" lIns="91440" tIns="0" rIns="91440" bIns="0" rtlCol="0" anchor="ctr" anchorCtr="0">
            <a:normAutofit/>
          </a:bodyPr>
          <a:lstStyle>
            <a:lvl1pPr marL="0" marR="0" lvl="0" algn="l" defTabSz="914400" rtl="0" eaLnBrk="1" fontAlgn="auto" latinLnBrk="0" hangingPunct="1">
              <a:lnSpc>
                <a:spcPct val="100000"/>
              </a:lnSpc>
              <a:buClrTx/>
              <a:buSzTx/>
              <a:buFontTx/>
              <a:buNone/>
              <a:defRPr kumimoji="0" lang="en-US" sz="5400" b="0" i="0" u="none" strike="noStrike" kern="1200" cap="none" spc="0" normalizeH="0" baseline="0" noProof="1" dirty="0">
                <a:solidFill>
                  <a:schemeClr val="dk1">
                    <a:lumMod val="100000"/>
                  </a:schemeClr>
                </a:solidFill>
                <a:latin typeface="+mj-lt"/>
                <a:sym typeface="+mn-ea"/>
              </a:defRPr>
            </a:lvl1pPr>
          </a:lstStyle>
          <a:p>
            <a:pPr lvl="0" algn="l">
              <a:buClrTx/>
              <a:buSzTx/>
              <a:buFontTx/>
            </a:pPr>
            <a:r>
              <a:rPr lang="en-US" dirty="0">
                <a:latin typeface="+mj-lt"/>
                <a:sym typeface="+mn-ea"/>
              </a:rPr>
              <a:t>Click to add title</a:t>
            </a:r>
            <a:endParaRPr dirty="0">
              <a:sym typeface="+mn-ea"/>
            </a:endParaRPr>
          </a:p>
        </p:txBody>
      </p:sp>
      <p:sp>
        <p:nvSpPr>
          <p:cNvPr id="4" name="日期占位符 3"/>
          <p:cNvSpPr>
            <a:spLocks noGrp="1"/>
          </p:cNvSpPr>
          <p:nvPr>
            <p:ph type="dt" sz="half" idx="10"/>
            <p:custDataLst>
              <p:tags r:id="rId11"/>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12"/>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13"/>
            </p:custDataLst>
          </p:nvPr>
        </p:nvSpPr>
        <p:spPr>
          <a:xfrm>
            <a:off x="8877600" y="6314400"/>
            <a:ext cx="2700000" cy="316800"/>
          </a:xfrm>
        </p:spPr>
        <p:txBody>
          <a:bodyPr/>
          <a:lstStyle/>
          <a:p>
            <a:fld id="{49AE70B2-8BF9-45C0-BB95-33D1B9D3A854}" type="slidenum">
              <a:rPr lang="en-US" smtClean="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日期占位符 4"/>
          <p:cNvSpPr>
            <a:spLocks noGrp="1"/>
          </p:cNvSpPr>
          <p:nvPr>
            <p:ph type="dt" sz="half" idx="10"/>
            <p:custDataLst>
              <p:tags r:id="rId2"/>
            </p:custDataLst>
          </p:nvPr>
        </p:nvSpPr>
        <p:spPr>
          <a:xfrm>
            <a:off x="612000" y="6314400"/>
            <a:ext cx="2700000" cy="316800"/>
          </a:xfrm>
        </p:spPr>
        <p:txBody>
          <a:bodyPr/>
          <a:lstStyle/>
          <a:p>
            <a:r>
              <a:rPr lang="en-US"/>
              <a:t>Date Area</a:t>
            </a:r>
            <a:endParaRPr lang="en-US"/>
          </a:p>
        </p:txBody>
      </p:sp>
      <p:sp>
        <p:nvSpPr>
          <p:cNvPr id="6" name="页脚占位符 5"/>
          <p:cNvSpPr>
            <a:spLocks noGrp="1"/>
          </p:cNvSpPr>
          <p:nvPr>
            <p:ph type="ftr" sz="quarter" idx="11"/>
            <p:custDataLst>
              <p:tags r:id="rId3"/>
            </p:custDataLst>
          </p:nvPr>
        </p:nvSpPr>
        <p:spPr>
          <a:xfrm>
            <a:off x="4116000" y="6314400"/>
            <a:ext cx="3960000" cy="316800"/>
          </a:xfrm>
        </p:spPr>
        <p:txBody>
          <a:bodyPr/>
          <a:lstStyle/>
          <a:p>
            <a:endParaRPr lang="en-US" dirty="0"/>
          </a:p>
        </p:txBody>
      </p:sp>
      <p:sp>
        <p:nvSpPr>
          <p:cNvPr id="7" name="灯片编号占位符 6"/>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en-US" smtClean="0"/>
            </a:fld>
            <a:endParaRPr lang="en-US" dirty="0"/>
          </a:p>
        </p:txBody>
      </p:sp>
      <p:sp>
        <p:nvSpPr>
          <p:cNvPr id="2" name="标题 1"/>
          <p:cNvSpPr>
            <a:spLocks noGrp="1"/>
          </p:cNvSpPr>
          <p:nvPr>
            <p:ph type="title" hasCustomPrompt="1"/>
            <p:custDataLst>
              <p:tags r:id="rId5"/>
            </p:custDataLst>
          </p:nvPr>
        </p:nvSpPr>
        <p:spPr/>
        <p:txBody>
          <a:bodyPr vert="horz" wrap="square" lIns="0" tIns="0" rIns="0" bIns="0" rtlCol="0" anchor="b">
            <a:normAutofit/>
          </a:bodyPr>
          <a:lstStyle>
            <a:lvl1pPr>
              <a:defRPr lang="en-US" baseline="0" dirty="0">
                <a:latin typeface="+mj-lt"/>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6"/>
            </p:custDataLst>
          </p:nvPr>
        </p:nvSpPr>
        <p:spPr>
          <a:xfrm>
            <a:off x="695960" y="1301750"/>
            <a:ext cx="5323840" cy="4875850"/>
          </a:xfrm>
        </p:spPr>
        <p:txBody>
          <a:bodyPr wrap="square">
            <a:normAutofit/>
          </a:bodyPr>
          <a:lstStyle>
            <a:lvl1pPr>
              <a:defRPr u="none" strike="noStrike" kern="1200" cap="none" spc="0" normalizeH="0" baseline="0">
                <a:solidFill>
                  <a:srgbClr val="253A3F"/>
                </a:solidFill>
                <a:uFillTx/>
                <a:latin typeface="+mn-lt"/>
              </a:defRPr>
            </a:lvl1p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7"/>
            </p:custDataLst>
          </p:nvPr>
        </p:nvSpPr>
        <p:spPr>
          <a:xfrm>
            <a:off x="6172200" y="1301750"/>
            <a:ext cx="5323840" cy="4875850"/>
          </a:xfrm>
        </p:spPr>
        <p:txBody>
          <a:bodyPr wrap="square">
            <a:normAutofit/>
          </a:bodyPr>
          <a:lstStyle>
            <a:lvl1pPr>
              <a:defRPr u="none" strike="noStrike" kern="1200" cap="none" spc="0" normalizeH="0" baseline="0">
                <a:solidFill>
                  <a:srgbClr val="253A3F"/>
                </a:solidFill>
                <a:uFillTx/>
                <a:latin typeface="+mn-lt"/>
              </a:defRPr>
            </a:lvl1pPr>
          </a:lstStyle>
          <a:p>
            <a:pPr lvl="0"/>
            <a:r>
              <a:rPr lang="en-US" dirty="0">
                <a:latin typeface="+mn-lt"/>
              </a:rPr>
              <a:t>Click to add text</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日期占位符 6"/>
          <p:cNvSpPr>
            <a:spLocks noGrp="1"/>
          </p:cNvSpPr>
          <p:nvPr>
            <p:ph type="dt" sz="half" idx="10"/>
            <p:custDataLst>
              <p:tags r:id="rId2"/>
            </p:custDataLst>
          </p:nvPr>
        </p:nvSpPr>
        <p:spPr>
          <a:xfrm>
            <a:off x="612000" y="6314400"/>
            <a:ext cx="2700000" cy="316800"/>
          </a:xfrm>
        </p:spPr>
        <p:txBody>
          <a:bodyPr/>
          <a:lstStyle/>
          <a:p>
            <a:r>
              <a:rPr lang="en-US"/>
              <a:t>Date Area</a:t>
            </a:r>
            <a:endParaRPr lang="en-US"/>
          </a:p>
        </p:txBody>
      </p:sp>
      <p:sp>
        <p:nvSpPr>
          <p:cNvPr id="8" name="页脚占位符 7"/>
          <p:cNvSpPr>
            <a:spLocks noGrp="1"/>
          </p:cNvSpPr>
          <p:nvPr>
            <p:ph type="ftr" sz="quarter" idx="11"/>
            <p:custDataLst>
              <p:tags r:id="rId3"/>
            </p:custDataLst>
          </p:nvPr>
        </p:nvSpPr>
        <p:spPr>
          <a:xfrm>
            <a:off x="4116000" y="6314400"/>
            <a:ext cx="3960000" cy="316800"/>
          </a:xfrm>
        </p:spPr>
        <p:txBody>
          <a:bodyPr/>
          <a:lstStyle/>
          <a:p>
            <a:endParaRPr lang="en-US" dirty="0"/>
          </a:p>
        </p:txBody>
      </p:sp>
      <p:sp>
        <p:nvSpPr>
          <p:cNvPr id="9" name="灯片编号占位符 8"/>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en-US" smtClean="0"/>
            </a:fld>
            <a:endParaRPr lang="en-US" dirty="0"/>
          </a:p>
        </p:txBody>
      </p:sp>
      <p:sp>
        <p:nvSpPr>
          <p:cNvPr id="2" name="标题 1"/>
          <p:cNvSpPr>
            <a:spLocks noGrp="1"/>
          </p:cNvSpPr>
          <p:nvPr>
            <p:ph type="title" hasCustomPrompt="1"/>
            <p:custDataLst>
              <p:tags r:id="rId5"/>
            </p:custDataLst>
          </p:nvPr>
        </p:nvSpPr>
        <p:spPr>
          <a:xfrm>
            <a:off x="695642" y="360000"/>
            <a:ext cx="10800397" cy="864000"/>
          </a:xfrm>
        </p:spPr>
        <p:txBody>
          <a:bodyPr vert="horz" wrap="square" lIns="0" tIns="0" rIns="0" bIns="0" rtlCol="0" anchor="b">
            <a:normAutofit/>
          </a:bodyPr>
          <a:lstStyle>
            <a:lvl1pPr>
              <a:defRPr lang="en-US" dirty="0">
                <a:latin typeface="+mj-lt"/>
              </a:defRPr>
            </a:lvl1pPr>
          </a:lstStyle>
          <a:p>
            <a:pPr lvl="0"/>
            <a:r>
              <a:rPr lang="en-US" dirty="0">
                <a:latin typeface="+mj-lt"/>
              </a:rPr>
              <a:t>Click to add title</a:t>
            </a:r>
            <a:endParaRPr lang="en-US" dirty="0"/>
          </a:p>
        </p:txBody>
      </p:sp>
      <p:sp>
        <p:nvSpPr>
          <p:cNvPr id="3" name="文本占位符 2"/>
          <p:cNvSpPr>
            <a:spLocks noGrp="1"/>
          </p:cNvSpPr>
          <p:nvPr>
            <p:ph type="body" idx="1" hasCustomPrompt="1"/>
            <p:custDataLst>
              <p:tags r:id="rId6"/>
            </p:custDataLst>
          </p:nvPr>
        </p:nvSpPr>
        <p:spPr>
          <a:xfrm>
            <a:off x="695960" y="1301750"/>
            <a:ext cx="5323840" cy="411303"/>
          </a:xfrm>
        </p:spPr>
        <p:txBody>
          <a:bodyPr wrap="square" anchor="b">
            <a:normAutofit/>
          </a:bodyPr>
          <a:lstStyle>
            <a:lvl1pPr marL="0" indent="0">
              <a:buNone/>
              <a:defRPr sz="2400" b="1" u="none" strike="noStrike" kern="1200" cap="none" spc="0" normalizeH="0">
                <a:solidFill>
                  <a:srgbClr val="253A3F"/>
                </a:solidFill>
                <a:uFillTx/>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7"/>
            </p:custDataLst>
          </p:nvPr>
        </p:nvSpPr>
        <p:spPr>
          <a:xfrm>
            <a:off x="695960" y="1875099"/>
            <a:ext cx="5323840" cy="4300276"/>
          </a:xfrm>
        </p:spPr>
        <p:txBody>
          <a:bodyPr wrap="square">
            <a:normAutofit/>
          </a:bodyPr>
          <a:lstStyle>
            <a:lvl1pPr>
              <a:defRPr sz="2200" u="none" strike="noStrike" kern="1200" cap="none" spc="0" normalizeH="0">
                <a:solidFill>
                  <a:srgbClr val="253A3F"/>
                </a:solidFill>
                <a:uFillTx/>
                <a:latin typeface="+mn-lt"/>
              </a:defRPr>
            </a:lvl1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8"/>
            </p:custDataLst>
          </p:nvPr>
        </p:nvSpPr>
        <p:spPr>
          <a:xfrm>
            <a:off x="6172200" y="1301750"/>
            <a:ext cx="5323840" cy="411303"/>
          </a:xfrm>
        </p:spPr>
        <p:txBody>
          <a:bodyPr wrap="square" anchor="b">
            <a:normAutofit/>
          </a:bodyPr>
          <a:lstStyle>
            <a:lvl1pPr marL="0" indent="0">
              <a:buNone/>
              <a:defRPr sz="2400" b="1" u="none" strike="noStrike" kern="1200" cap="none" spc="0" normalizeH="0">
                <a:solidFill>
                  <a:srgbClr val="253A3F"/>
                </a:solidFill>
                <a:uFillTx/>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vl6pPr marL="2286000" indent="0">
              <a:buNone/>
              <a:defRPr sz="1600" b="1">
                <a:latin typeface="+mj-lt"/>
              </a:defRPr>
            </a:lvl6pPr>
            <a:lvl7pPr marL="2743200" indent="0">
              <a:buNone/>
              <a:defRPr sz="1600" b="1">
                <a:latin typeface="+mj-lt"/>
              </a:defRPr>
            </a:lvl7pPr>
            <a:lvl8pPr marL="3200400" indent="0">
              <a:buNone/>
              <a:defRPr sz="1600" b="1">
                <a:latin typeface="+mj-lt"/>
              </a:defRPr>
            </a:lvl8pPr>
            <a:lvl9pPr marL="3657600" indent="0">
              <a:buNone/>
              <a:defRPr sz="160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9"/>
            </p:custDataLst>
          </p:nvPr>
        </p:nvSpPr>
        <p:spPr>
          <a:xfrm>
            <a:off x="6172200" y="1875099"/>
            <a:ext cx="5323840" cy="4300276"/>
          </a:xfrm>
        </p:spPr>
        <p:txBody>
          <a:bodyPr wrap="square">
            <a:normAutofit/>
          </a:bodyPr>
          <a:lstStyle>
            <a:lvl1pPr>
              <a:defRPr sz="2200" u="none" strike="noStrike" kern="1200" cap="none" spc="0" normalizeH="0">
                <a:solidFill>
                  <a:srgbClr val="253A3F"/>
                </a:solidFill>
                <a:uFillTx/>
                <a:latin typeface="+mn-lt"/>
              </a:defRPr>
            </a:lvl1pPr>
          </a:lstStyle>
          <a:p>
            <a:pPr lvl="0"/>
            <a:r>
              <a:rPr lang="en-US" dirty="0">
                <a:latin typeface="+mn-lt"/>
              </a:rPr>
              <a:t>Click to add text</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a:xfrm>
            <a:off x="612000" y="6314400"/>
            <a:ext cx="2700000" cy="316800"/>
          </a:xfrm>
        </p:spPr>
        <p:txBody>
          <a:bodyPr/>
          <a:lstStyle/>
          <a:p>
            <a:r>
              <a:rPr lang="en-US"/>
              <a:t>Date Area</a:t>
            </a:r>
            <a:endParaRPr lang="en-US"/>
          </a:p>
        </p:txBody>
      </p:sp>
      <p:sp>
        <p:nvSpPr>
          <p:cNvPr id="4" name="页脚占位符 3"/>
          <p:cNvSpPr>
            <a:spLocks noGrp="1"/>
          </p:cNvSpPr>
          <p:nvPr>
            <p:ph type="ftr" sz="quarter" idx="11"/>
            <p:custDataLst>
              <p:tags r:id="rId3"/>
            </p:custDataLst>
          </p:nvPr>
        </p:nvSpPr>
        <p:spPr>
          <a:xfrm>
            <a:off x="4116000" y="6314400"/>
            <a:ext cx="3960000" cy="316800"/>
          </a:xfrm>
        </p:spPr>
        <p:txBody>
          <a:bodyPr/>
          <a:lstStyle/>
          <a:p>
            <a:endParaRPr lang="en-US" dirty="0"/>
          </a:p>
        </p:txBody>
      </p:sp>
      <p:sp>
        <p:nvSpPr>
          <p:cNvPr id="5" name="灯片编号占位符 4"/>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en-US" smtClean="0"/>
            </a:fld>
            <a:endParaRPr lang="en-US" dirty="0"/>
          </a:p>
        </p:txBody>
      </p:sp>
      <p:sp>
        <p:nvSpPr>
          <p:cNvPr id="2" name="标题 1"/>
          <p:cNvSpPr>
            <a:spLocks noGrp="1"/>
          </p:cNvSpPr>
          <p:nvPr>
            <p:ph type="title" hasCustomPrompt="1"/>
            <p:custDataLst>
              <p:tags r:id="rId5"/>
            </p:custDataLst>
          </p:nvPr>
        </p:nvSpPr>
        <p:spPr/>
        <p:txBody>
          <a:bodyPr wrap="square">
            <a:normAutofit/>
          </a:bodyPr>
          <a:lstStyle/>
          <a:p>
            <a:r>
              <a:rPr lang="en-US" dirty="0">
                <a:latin typeface="+mj-lt"/>
              </a:rPr>
              <a:t>Click to add title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p>
            <a:endParaRPr lang="en-US" dirty="0"/>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en-US" smtClean="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Content Only">
    <p:spTree>
      <p:nvGrpSpPr>
        <p:cNvPr id="1" name=""/>
        <p:cNvGrpSpPr/>
        <p:nvPr/>
      </p:nvGrpSpPr>
      <p:grpSpPr>
        <a:xfrm>
          <a:off x="0" y="0"/>
          <a:ext cx="0" cy="0"/>
          <a:chOff x="0" y="0"/>
          <a:chExt cx="0" cy="0"/>
        </a:xfrm>
      </p:grpSpPr>
      <p:sp>
        <p:nvSpPr>
          <p:cNvPr id="4" name="日期占位符 3"/>
          <p:cNvSpPr>
            <a:spLocks noGrp="1"/>
          </p:cNvSpPr>
          <p:nvPr>
            <p:ph type="dt" sz="half" idx="10"/>
            <p:custDataLst>
              <p:tags r:id="rId2"/>
            </p:custDataLst>
          </p:nvPr>
        </p:nvSpPr>
        <p:spPr>
          <a:xfrm>
            <a:off x="612000" y="6314400"/>
            <a:ext cx="2700000" cy="316800"/>
          </a:xfrm>
        </p:spPr>
        <p:txBody>
          <a:bodyPr/>
          <a:lstStyle/>
          <a:p>
            <a:r>
              <a:rPr lang="en-US"/>
              <a:t>Date Area</a:t>
            </a:r>
            <a:endParaRPr lang="en-US"/>
          </a:p>
        </p:txBody>
      </p:sp>
      <p:sp>
        <p:nvSpPr>
          <p:cNvPr id="5" name="页脚占位符 4"/>
          <p:cNvSpPr>
            <a:spLocks noGrp="1"/>
          </p:cNvSpPr>
          <p:nvPr>
            <p:ph type="ftr" sz="quarter" idx="11"/>
            <p:custDataLst>
              <p:tags r:id="rId3"/>
            </p:custDataLst>
          </p:nvPr>
        </p:nvSpPr>
        <p:spPr>
          <a:xfrm>
            <a:off x="4116000" y="6314400"/>
            <a:ext cx="3960000" cy="316800"/>
          </a:xfrm>
        </p:spPr>
        <p:txBody>
          <a:bodyPr/>
          <a:lstStyle/>
          <a:p>
            <a:endParaRPr lang="en-US" dirty="0"/>
          </a:p>
        </p:txBody>
      </p:sp>
      <p:sp>
        <p:nvSpPr>
          <p:cNvPr id="6" name="灯片编号占位符 5"/>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en-US" smtClean="0"/>
            </a:fld>
            <a:endParaRPr lang="en-US" dirty="0"/>
          </a:p>
        </p:txBody>
      </p:sp>
      <p:sp>
        <p:nvSpPr>
          <p:cNvPr id="3" name="内容占位符 1"/>
          <p:cNvSpPr>
            <a:spLocks noGrp="1"/>
          </p:cNvSpPr>
          <p:nvPr>
            <p:ph idx="1" hasCustomPrompt="1"/>
            <p:custDataLst>
              <p:tags r:id="rId5"/>
            </p:custDataLst>
          </p:nvPr>
        </p:nvSpPr>
        <p:spPr>
          <a:xfrm>
            <a:off x="695960" y="360045"/>
            <a:ext cx="10801985" cy="5817870"/>
          </a:xfrm>
        </p:spPr>
        <p:txBody>
          <a:bodyPr wrap="square">
            <a:normAutofit/>
          </a:bodyPr>
          <a:lstStyle>
            <a:lvl1pPr>
              <a:defRPr u="none" strike="noStrike" kern="1200" cap="none" spc="0" normalizeH="0">
                <a:solidFill>
                  <a:srgbClr val="253A3F"/>
                </a:solidFill>
                <a:uFillTx/>
                <a:latin typeface="+mn-lt"/>
              </a:defRPr>
            </a:lvl1pPr>
          </a:lstStyle>
          <a:p>
            <a:pPr lvl="0"/>
            <a:r>
              <a:rPr lang="en-US" dirty="0">
                <a:latin typeface="+mn-lt"/>
              </a:rPr>
              <a:t>Click to add text</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2" Type="http://schemas.openxmlformats.org/officeDocument/2006/relationships/theme" Target="../theme/theme1.xml"/><Relationship Id="rId21" Type="http://schemas.openxmlformats.org/officeDocument/2006/relationships/tags" Target="../tags/tag78.xml"/><Relationship Id="rId20" Type="http://schemas.openxmlformats.org/officeDocument/2006/relationships/tags" Target="../tags/tag77.xml"/><Relationship Id="rId2" Type="http://schemas.openxmlformats.org/officeDocument/2006/relationships/slideLayout" Target="../slideLayouts/slideLayout2.xml"/><Relationship Id="rId19" Type="http://schemas.openxmlformats.org/officeDocument/2006/relationships/tags" Target="../tags/tag76.xml"/><Relationship Id="rId18" Type="http://schemas.openxmlformats.org/officeDocument/2006/relationships/tags" Target="../tags/tag75.xml"/><Relationship Id="rId17" Type="http://schemas.openxmlformats.org/officeDocument/2006/relationships/tags" Target="../tags/tag74.xml"/><Relationship Id="rId16" Type="http://schemas.openxmlformats.org/officeDocument/2006/relationships/tags" Target="../tags/tag73.xml"/><Relationship Id="rId15" Type="http://schemas.openxmlformats.org/officeDocument/2006/relationships/tags" Target="../tags/tag72.xml"/><Relationship Id="rId14" Type="http://schemas.openxmlformats.org/officeDocument/2006/relationships/image" Target="../media/image9.png"/><Relationship Id="rId13" Type="http://schemas.openxmlformats.org/officeDocument/2006/relationships/tags" Target="../tags/tag71.xml"/><Relationship Id="rId12" Type="http://schemas.openxmlformats.org/officeDocument/2006/relationships/tags" Target="../tags/tag7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4" name="矩形 3"/>
          <p:cNvSpPr/>
          <p:nvPr>
            <p:custDataLst>
              <p:tags r:id="rId12"/>
            </p:custDataLst>
          </p:nvPr>
        </p:nvSpPr>
        <p:spPr>
          <a:xfrm>
            <a:off x="0" y="0"/>
            <a:ext cx="12192000" cy="6858000"/>
          </a:xfrm>
          <a:prstGeom prst="rect">
            <a:avLst/>
          </a:prstGeom>
          <a:solidFill>
            <a:schemeClr val="accent1">
              <a:lumMod val="8000"/>
              <a:lumOff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pic>
        <p:nvPicPr>
          <p:cNvPr id="6" name="图片 5"/>
          <p:cNvPicPr>
            <a:picLocks noChangeAspect="1"/>
          </p:cNvPicPr>
          <p:nvPr>
            <p:custDataLst>
              <p:tags r:id="rId13"/>
            </p:custDataLst>
          </p:nvPr>
        </p:nvPicPr>
        <p:blipFill>
          <a:blip r:embed="rId14">
            <a:alphaModFix amt="47000"/>
            <a:duotone>
              <a:prstClr val="black"/>
              <a:schemeClr val="bg2">
                <a:tint val="45000"/>
                <a:satMod val="400000"/>
              </a:schemeClr>
            </a:duotone>
            <a:extLst>
              <a:ext uri="{28A0092B-C50C-407E-A947-70E740481C1C}">
                <a14:useLocalDpi xmlns:a14="http://schemas.microsoft.com/office/drawing/2010/main" val="0"/>
              </a:ext>
            </a:extLst>
          </a:blip>
          <a:stretch>
            <a:fillRect/>
          </a:stretch>
        </p:blipFill>
        <p:spPr>
          <a:xfrm>
            <a:off x="0" y="0"/>
            <a:ext cx="12172950" cy="6858000"/>
          </a:xfrm>
          <a:prstGeom prst="rect">
            <a:avLst/>
          </a:prstGeom>
        </p:spPr>
      </p:pic>
      <p:sp>
        <p:nvSpPr>
          <p:cNvPr id="8" name="日期占位符 7"/>
          <p:cNvSpPr>
            <a:spLocks noGrp="1"/>
          </p:cNvSpPr>
          <p:nvPr>
            <p:ph type="dt" sz="half" idx="10"/>
            <p:custDataLst>
              <p:tags r:id="rId15"/>
            </p:custDataLst>
          </p:nvPr>
        </p:nvSpPr>
        <p:spPr>
          <a:xfrm>
            <a:off x="695960" y="6356350"/>
            <a:ext cx="2743200" cy="365125"/>
          </a:xfrm>
        </p:spPr>
        <p:txBody>
          <a:bodyPr/>
          <a:lstStyle>
            <a:lvl1pPr>
              <a:defRPr>
                <a:latin typeface="Arial" panose="020B0604020202020204" pitchFamily="34" charset="0"/>
              </a:defRPr>
            </a:lvl1pPr>
          </a:lstStyle>
          <a:p>
            <a:r>
              <a:rPr lang="en-US"/>
              <a:t>Date Area</a:t>
            </a:r>
            <a:endParaRPr lang="en-US"/>
          </a:p>
        </p:txBody>
      </p:sp>
      <p:sp>
        <p:nvSpPr>
          <p:cNvPr id="9" name="页脚占位符 8"/>
          <p:cNvSpPr>
            <a:spLocks noGrp="1"/>
          </p:cNvSpPr>
          <p:nvPr>
            <p:ph type="ftr" sz="quarter" idx="11"/>
            <p:custDataLst>
              <p:tags r:id="rId16"/>
            </p:custDataLst>
          </p:nvPr>
        </p:nvSpPr>
        <p:spPr>
          <a:xfrm>
            <a:off x="4038600" y="6356350"/>
            <a:ext cx="4114800" cy="365125"/>
          </a:xfrm>
        </p:spPr>
        <p:txBody>
          <a:bodyPr/>
          <a:lstStyle>
            <a:lvl1pPr>
              <a:defRPr>
                <a:latin typeface="Arial" panose="020B0604020202020204" pitchFamily="34" charset="0"/>
              </a:defRPr>
            </a:lvl1pPr>
          </a:lstStyle>
          <a:p>
            <a:endParaRPr lang="en-US" dirty="0"/>
          </a:p>
        </p:txBody>
      </p:sp>
      <p:sp>
        <p:nvSpPr>
          <p:cNvPr id="10" name="灯片编号占位符 9"/>
          <p:cNvSpPr>
            <a:spLocks noGrp="1"/>
          </p:cNvSpPr>
          <p:nvPr>
            <p:ph type="sldNum" sz="quarter" idx="12"/>
            <p:custDataLst>
              <p:tags r:id="rId17"/>
            </p:custDataLst>
          </p:nvPr>
        </p:nvSpPr>
        <p:spPr>
          <a:xfrm>
            <a:off x="8753983" y="6356350"/>
            <a:ext cx="2743200" cy="365125"/>
          </a:xfrm>
        </p:spPr>
        <p:txBody>
          <a:bodyPr/>
          <a:lstStyle>
            <a:lvl1pPr>
              <a:defRPr>
                <a:latin typeface="Arial" panose="020B0604020202020204" pitchFamily="34" charset="0"/>
              </a:defRPr>
            </a:lvl1pPr>
          </a:lstStyle>
          <a:p>
            <a:fld id="{49AE70B2-8BF9-45C0-BB95-33D1B9D3A854}" type="slidenum">
              <a:rPr lang="en-US" smtClean="0"/>
            </a:fld>
            <a:endParaRPr lang="en-US" dirty="0"/>
          </a:p>
        </p:txBody>
      </p:sp>
      <p:sp>
        <p:nvSpPr>
          <p:cNvPr id="7" name="标题占位符 1"/>
          <p:cNvSpPr>
            <a:spLocks noGrp="1"/>
          </p:cNvSpPr>
          <p:nvPr>
            <p:ph type="title"/>
            <p:custDataLst>
              <p:tags r:id="rId18"/>
            </p:custDataLst>
          </p:nvPr>
        </p:nvSpPr>
        <p:spPr>
          <a:xfrm>
            <a:off x="695960" y="360000"/>
            <a:ext cx="10800000" cy="720000"/>
          </a:xfrm>
          <a:prstGeom prst="rect">
            <a:avLst/>
          </a:prstGeom>
        </p:spPr>
        <p:txBody>
          <a:bodyPr vert="horz" wrap="square" lIns="0" tIns="0" rIns="0" bIns="0" rtlCol="0" anchor="b">
            <a:normAutofit/>
          </a:bodyPr>
          <a:lstStyle/>
          <a:p>
            <a:r>
              <a:rPr lang="en-US" dirty="0">
                <a:latin typeface="+mj-lt"/>
              </a:rPr>
              <a:t>Click to add title</a:t>
            </a:r>
            <a:endParaRPr lang="en-US" dirty="0"/>
          </a:p>
        </p:txBody>
      </p:sp>
      <p:sp>
        <p:nvSpPr>
          <p:cNvPr id="11" name="文本占位符 10"/>
          <p:cNvSpPr>
            <a:spLocks noGrp="1"/>
          </p:cNvSpPr>
          <p:nvPr>
            <p:ph type="body" idx="1"/>
            <p:custDataLst>
              <p:tags r:id="rId19"/>
            </p:custDataLst>
          </p:nvPr>
        </p:nvSpPr>
        <p:spPr>
          <a:xfrm>
            <a:off x="695960" y="1301749"/>
            <a:ext cx="10800000" cy="4873625"/>
          </a:xfrm>
          <a:prstGeom prst="rect">
            <a:avLst/>
          </a:prstGeom>
        </p:spPr>
        <p:txBody>
          <a:bodyPr vert="horz" wrap="square" lIns="0" tIns="0" rIns="0" bIns="0" rtlCol="0">
            <a:normAutofit/>
          </a:bodyPr>
          <a:lstStyle/>
          <a:p>
            <a:pPr lvl="0"/>
            <a:r>
              <a:rPr lang="en-US" dirty="0">
                <a:latin typeface="+mn-lt"/>
              </a:rPr>
              <a:t>Click to add text</a:t>
            </a:r>
            <a:endParaRPr lang="en-US" dirty="0"/>
          </a:p>
        </p:txBody>
      </p:sp>
      <p:sp>
        <p:nvSpPr>
          <p:cNvPr id="2" name="KSO_TEMPLATE" hidden="1"/>
          <p:cNvSpPr/>
          <p:nvPr>
            <p:custDataLst>
              <p:tags r:id="rId20"/>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21"/>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kumimoji="0" lang="en-US" sz="3200" b="0" i="0" u="none" strike="noStrike" kern="1200" cap="none" spc="0" normalizeH="0" baseline="0" dirty="0" smtClean="0">
          <a:solidFill>
            <a:srgbClr val="253A3F"/>
          </a:solidFill>
          <a:uFillTx/>
          <a:latin typeface="Arial" panose="020B0604020202020204" pitchFamily="34" charset="0"/>
          <a:sym typeface="Arial" panose="020B0604020202020204" pitchFamily="34" charset="0"/>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0" normalizeH="0" baseline="0">
          <a:solidFill>
            <a:srgbClr val="253A3F"/>
          </a:solidFill>
          <a:uFillTx/>
          <a:latin typeface="Arial" panose="020B0604020202020204" pitchFamily="34" charset="0"/>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rgbClr val="253A3F"/>
          </a:solidFill>
          <a:uFillTx/>
          <a:latin typeface="+mn-lt"/>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rgbClr val="253A3F"/>
          </a:solidFill>
          <a:uFillTx/>
          <a:latin typeface="+mn-lt"/>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rgbClr val="253A3F"/>
          </a:solidFill>
          <a:uFillTx/>
          <a:latin typeface="+mn-lt"/>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rgbClr val="253A3F"/>
          </a:solidFill>
          <a:uFillTx/>
          <a:latin typeface="+mn-lt"/>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80.xml"/><Relationship Id="rId1" Type="http://schemas.openxmlformats.org/officeDocument/2006/relationships/tags" Target="../tags/tag7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chart" Target="../charts/char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chart" Target="../charts/char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p:cNvSpPr>
            <a:spLocks noGrp="1"/>
          </p:cNvSpPr>
          <p:nvPr>
            <p:ph type="title" idx="1"/>
            <p:custDataLst>
              <p:tags r:id="rId1"/>
            </p:custDataLst>
          </p:nvPr>
        </p:nvSpPr>
        <p:spPr/>
        <p:txBody>
          <a:bodyPr/>
          <a:p>
            <a:endParaRPr lang="en-US"/>
          </a:p>
        </p:txBody>
      </p:sp>
      <p:sp>
        <p:nvSpPr>
          <p:cNvPr id="14" name="TextBox 13"/>
          <p:cNvSpPr txBox="1"/>
          <p:nvPr/>
        </p:nvSpPr>
        <p:spPr>
          <a:xfrm>
            <a:off x="4038599" y="4191085"/>
            <a:ext cx="7734301" cy="2183765"/>
          </a:xfrm>
          <a:prstGeom prst="rect">
            <a:avLst/>
          </a:prstGeom>
          <a:noFill/>
        </p:spPr>
        <p:txBody>
          <a:bodyPr wrap="square" rtlCol="0">
            <a:spAutoFit/>
          </a:bodyPr>
          <a:lstStyle/>
          <a:p>
            <a:pPr algn="just"/>
            <a:r>
              <a:rPr lang="en-US" sz="2800" b="1" dirty="0">
                <a:latin typeface="Times New Roman" panose="02020603050405020304" pitchFamily="18" charset="0"/>
                <a:cs typeface="Times New Roman" panose="02020603050405020304" pitchFamily="18" charset="0"/>
              </a:rPr>
              <a:t>STUDENT NAME :</a:t>
            </a:r>
            <a:r>
              <a:rPr lang="en-US" sz="2800" dirty="0">
                <a:latin typeface="Times New Roman" panose="02020603050405020304" pitchFamily="18" charset="0"/>
                <a:cs typeface="Times New Roman" panose="02020603050405020304" pitchFamily="18" charset="0"/>
              </a:rPr>
              <a:t> Maheshwari O</a:t>
            </a:r>
            <a:endParaRPr lang="en-US" sz="2800" dirty="0">
              <a:latin typeface="Times New Roman" panose="02020603050405020304" pitchFamily="18" charset="0"/>
              <a:cs typeface="Times New Roman" panose="02020603050405020304" pitchFamily="18" charset="0"/>
            </a:endParaRPr>
          </a:p>
          <a:p>
            <a:pPr algn="just"/>
            <a:r>
              <a:rPr lang="en-US" sz="2800" b="1" dirty="0">
                <a:latin typeface="Times New Roman" panose="02020603050405020304" pitchFamily="18" charset="0"/>
                <a:cs typeface="Times New Roman" panose="02020603050405020304" pitchFamily="18" charset="0"/>
              </a:rPr>
              <a:t>REGISTER NO :</a:t>
            </a:r>
            <a:r>
              <a:rPr lang="en-US" sz="2800" dirty="0">
                <a:latin typeface="Times New Roman" panose="02020603050405020304" pitchFamily="18" charset="0"/>
                <a:cs typeface="Times New Roman" panose="02020603050405020304" pitchFamily="18" charset="0"/>
              </a:rPr>
              <a:t> 312216111</a:t>
            </a:r>
            <a:endParaRPr lang="en-US" sz="2800" dirty="0">
              <a:latin typeface="Times New Roman" panose="02020603050405020304" pitchFamily="18" charset="0"/>
              <a:cs typeface="Times New Roman" panose="02020603050405020304" pitchFamily="18" charset="0"/>
            </a:endParaRPr>
          </a:p>
          <a:p>
            <a:pPr algn="just"/>
            <a:r>
              <a:rPr lang="en-US" sz="2800" b="1" dirty="0">
                <a:latin typeface="Times New Roman" panose="02020603050405020304" pitchFamily="18" charset="0"/>
                <a:cs typeface="Times New Roman" panose="02020603050405020304" pitchFamily="18" charset="0"/>
              </a:rPr>
              <a:t>DEPARTMENT :</a:t>
            </a:r>
            <a:r>
              <a:rPr lang="en-US" sz="2800" dirty="0">
                <a:latin typeface="Times New Roman" panose="02020603050405020304" pitchFamily="18" charset="0"/>
                <a:cs typeface="Times New Roman" panose="02020603050405020304" pitchFamily="18" charset="0"/>
              </a:rPr>
              <a:t> B.com (Accounting and Finance)</a:t>
            </a:r>
            <a:endParaRPr lang="en-US" sz="2800" dirty="0">
              <a:latin typeface="Times New Roman" panose="02020603050405020304" pitchFamily="18" charset="0"/>
              <a:cs typeface="Times New Roman" panose="02020603050405020304" pitchFamily="18" charset="0"/>
            </a:endParaRPr>
          </a:p>
          <a:p>
            <a:pPr algn="just"/>
            <a:r>
              <a:rPr lang="en-US" sz="2800" b="1" dirty="0">
                <a:latin typeface="Times New Roman" panose="02020603050405020304" pitchFamily="18" charset="0"/>
                <a:cs typeface="Times New Roman" panose="02020603050405020304" pitchFamily="18" charset="0"/>
              </a:rPr>
              <a:t>COLLEGE :</a:t>
            </a:r>
            <a:r>
              <a:rPr lang="en-US" sz="2800" dirty="0">
                <a:latin typeface="Times New Roman" panose="02020603050405020304" pitchFamily="18" charset="0"/>
                <a:cs typeface="Times New Roman" panose="02020603050405020304" pitchFamily="18" charset="0"/>
              </a:rPr>
              <a:t> S.S.S. Jain college for Women</a:t>
            </a:r>
            <a:endParaRPr lang="en-US" sz="2800" dirty="0">
              <a:latin typeface="Times New Roman" panose="02020603050405020304" pitchFamily="18" charset="0"/>
              <a:cs typeface="Times New Roman" panose="02020603050405020304" pitchFamily="18" charset="0"/>
            </a:endParaRPr>
          </a:p>
          <a:p>
            <a:r>
              <a:rPr lang="en-US" sz="2400" dirty="0"/>
              <a:t>           </a:t>
            </a:r>
            <a:endParaRPr lang="en-IN" sz="2400" dirty="0"/>
          </a:p>
        </p:txBody>
      </p:sp>
      <p:sp>
        <p:nvSpPr>
          <p:cNvPr id="17" name="Text Box 16"/>
          <p:cNvSpPr txBox="1"/>
          <p:nvPr/>
        </p:nvSpPr>
        <p:spPr>
          <a:xfrm>
            <a:off x="1600200" y="914400"/>
            <a:ext cx="9033510" cy="645160"/>
          </a:xfrm>
          <a:prstGeom prst="rect">
            <a:avLst/>
          </a:prstGeom>
          <a:noFill/>
        </p:spPr>
        <p:txBody>
          <a:bodyPr wrap="square" rtlCol="0">
            <a:spAutoFit/>
          </a:bodyPr>
          <a:p>
            <a:r>
              <a:rPr lang="en-US" sz="3600" b="1">
                <a:latin typeface="Times New Roman" panose="02020603050405020304" pitchFamily="18" charset="0"/>
                <a:cs typeface="Times New Roman" panose="02020603050405020304" pitchFamily="18" charset="0"/>
              </a:rPr>
              <a:t>Employee Performance Analysis Using Excel</a:t>
            </a:r>
            <a:endParaRPr lang="en-US" sz="3600" b="1">
              <a:latin typeface="Times New Roman" panose="02020603050405020304" pitchFamily="18" charset="0"/>
              <a:cs typeface="Times New Roman" panose="02020603050405020304" pitchFamily="18" charset="0"/>
            </a:endParaRPr>
          </a:p>
        </p:txBody>
      </p:sp>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81000" y="457200"/>
            <a:ext cx="4064000" cy="583565"/>
          </a:xfrm>
          <a:prstGeom prst="rect">
            <a:avLst/>
          </a:prstGeom>
          <a:noFill/>
        </p:spPr>
        <p:txBody>
          <a:bodyPr wrap="square" rtlCol="0">
            <a:spAutoFit/>
          </a:bodyPr>
          <a:p>
            <a:r>
              <a:rPr lang="en-US" sz="3200" b="1">
                <a:latin typeface="Times New Roman" panose="02020603050405020304" pitchFamily="18" charset="0"/>
                <a:cs typeface="Times New Roman" panose="02020603050405020304" pitchFamily="18" charset="0"/>
              </a:rPr>
              <a:t>MODELING :</a:t>
            </a:r>
            <a:endParaRPr lang="en-US" sz="3200" b="1">
              <a:latin typeface="Times New Roman" panose="02020603050405020304" pitchFamily="18" charset="0"/>
              <a:cs typeface="Times New Roman" panose="02020603050405020304" pitchFamily="18" charset="0"/>
            </a:endParaRPr>
          </a:p>
        </p:txBody>
      </p:sp>
      <p:sp>
        <p:nvSpPr>
          <p:cNvPr id="6" name="Text Box 5"/>
          <p:cNvSpPr txBox="1"/>
          <p:nvPr/>
        </p:nvSpPr>
        <p:spPr>
          <a:xfrm>
            <a:off x="1853565" y="1676400"/>
            <a:ext cx="8485505" cy="2676525"/>
          </a:xfrm>
          <a:prstGeom prst="rect">
            <a:avLst/>
          </a:prstGeom>
          <a:noFill/>
        </p:spPr>
        <p:txBody>
          <a:bodyPr wrap="square" rtlCol="0" anchor="t">
            <a:spAutoFit/>
          </a:bodyPr>
          <a:p>
            <a:r>
              <a:rPr lang="en-IN" sz="2800" b="1" dirty="0">
                <a:latin typeface="Times New Roman" panose="02020603050405020304" pitchFamily="18" charset="0"/>
                <a:cs typeface="Times New Roman" panose="02020603050405020304" pitchFamily="18" charset="0"/>
                <a:sym typeface="+mn-ea"/>
              </a:rPr>
              <a:t>Summarisation</a:t>
            </a:r>
            <a:endParaRPr lang="en-IN" sz="2800" b="1" dirty="0">
              <a:latin typeface="Times New Roman" panose="02020603050405020304" pitchFamily="18" charset="0"/>
              <a:cs typeface="Times New Roman" panose="02020603050405020304" pitchFamily="18" charset="0"/>
            </a:endParaRPr>
          </a:p>
          <a:p>
            <a:r>
              <a:rPr lang="en-IN" sz="2800" dirty="0">
                <a:latin typeface="Times New Roman" panose="02020603050405020304" pitchFamily="18" charset="0"/>
                <a:cs typeface="Times New Roman" panose="02020603050405020304" pitchFamily="18" charset="0"/>
                <a:sym typeface="+mn-ea"/>
              </a:rPr>
              <a:t>Summarising the dataset by using Pivot table</a:t>
            </a:r>
            <a:r>
              <a:rPr lang="en-US" altLang="en-IN" sz="2800" dirty="0">
                <a:latin typeface="Times New Roman" panose="02020603050405020304" pitchFamily="18" charset="0"/>
                <a:cs typeface="Times New Roman" panose="02020603050405020304" pitchFamily="18" charset="0"/>
                <a:sym typeface="+mn-ea"/>
              </a:rPr>
              <a:t>.</a:t>
            </a:r>
            <a:endParaRPr lang="en-US" altLang="en-IN" sz="2800" dirty="0">
              <a:latin typeface="Times New Roman" panose="02020603050405020304" pitchFamily="18" charset="0"/>
              <a:cs typeface="Times New Roman" panose="02020603050405020304" pitchFamily="18" charset="0"/>
              <a:sym typeface="+mn-ea"/>
            </a:endParaRPr>
          </a:p>
          <a:p>
            <a:endParaRPr lang="en-IN" sz="2800" dirty="0">
              <a:latin typeface="Times New Roman" panose="02020603050405020304" pitchFamily="18" charset="0"/>
              <a:cs typeface="Times New Roman" panose="02020603050405020304" pitchFamily="18" charset="0"/>
            </a:endParaRPr>
          </a:p>
          <a:p>
            <a:r>
              <a:rPr lang="en-IN" sz="2800" b="1" dirty="0">
                <a:latin typeface="Times New Roman" panose="02020603050405020304" pitchFamily="18" charset="0"/>
                <a:cs typeface="Times New Roman" panose="02020603050405020304" pitchFamily="18" charset="0"/>
                <a:sym typeface="+mn-ea"/>
              </a:rPr>
              <a:t>Visualisation </a:t>
            </a:r>
            <a:endParaRPr lang="en-IN" sz="2800" b="1" dirty="0">
              <a:latin typeface="Times New Roman" panose="02020603050405020304" pitchFamily="18" charset="0"/>
              <a:cs typeface="Times New Roman" panose="02020603050405020304" pitchFamily="18" charset="0"/>
            </a:endParaRPr>
          </a:p>
          <a:p>
            <a:r>
              <a:rPr lang="en-IN" sz="2800" dirty="0">
                <a:latin typeface="Times New Roman" panose="02020603050405020304" pitchFamily="18" charset="0"/>
                <a:cs typeface="Times New Roman" panose="02020603050405020304" pitchFamily="18" charset="0"/>
                <a:sym typeface="+mn-ea"/>
              </a:rPr>
              <a:t>Visualised the dataset using charts</a:t>
            </a:r>
            <a:r>
              <a:rPr lang="en-US" altLang="en-IN" sz="2800" dirty="0">
                <a:latin typeface="Times New Roman" panose="02020603050405020304" pitchFamily="18" charset="0"/>
                <a:cs typeface="Times New Roman" panose="02020603050405020304" pitchFamily="18" charset="0"/>
                <a:sym typeface="+mn-ea"/>
              </a:rPr>
              <a:t>.</a:t>
            </a:r>
            <a:endParaRPr lang="en-IN" sz="2800" dirty="0">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533400" y="533400"/>
            <a:ext cx="4064000" cy="583565"/>
          </a:xfrm>
          <a:prstGeom prst="rect">
            <a:avLst/>
          </a:prstGeom>
          <a:noFill/>
        </p:spPr>
        <p:txBody>
          <a:bodyPr wrap="square" rtlCol="0">
            <a:spAutoFit/>
          </a:bodyPr>
          <a:p>
            <a:r>
              <a:rPr lang="en-US" sz="3200" b="1">
                <a:latin typeface="Times New Roman" panose="02020603050405020304" pitchFamily="18" charset="0"/>
                <a:cs typeface="Times New Roman" panose="02020603050405020304" pitchFamily="18" charset="0"/>
              </a:rPr>
              <a:t>RESULT :</a:t>
            </a:r>
            <a:endParaRPr lang="en-US" sz="3200" b="1">
              <a:latin typeface="Times New Roman" panose="02020603050405020304" pitchFamily="18" charset="0"/>
              <a:cs typeface="Times New Roman" panose="02020603050405020304" pitchFamily="18" charset="0"/>
            </a:endParaRPr>
          </a:p>
        </p:txBody>
      </p:sp>
      <p:graphicFrame>
        <p:nvGraphicFramePr>
          <p:cNvPr id="6" name="Chart 5"/>
          <p:cNvGraphicFramePr/>
          <p:nvPr/>
        </p:nvGraphicFramePr>
        <p:xfrm>
          <a:off x="279400" y="1295400"/>
          <a:ext cx="11546205" cy="528193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457200" y="533400"/>
            <a:ext cx="4064000" cy="583565"/>
          </a:xfrm>
          <a:prstGeom prst="rect">
            <a:avLst/>
          </a:prstGeom>
          <a:noFill/>
        </p:spPr>
        <p:txBody>
          <a:bodyPr wrap="square" rtlCol="0">
            <a:spAutoFit/>
          </a:bodyPr>
          <a:p>
            <a:r>
              <a:rPr lang="en-US" sz="3200" b="1">
                <a:latin typeface="Times New Roman" panose="02020603050405020304" pitchFamily="18" charset="0"/>
                <a:cs typeface="Times New Roman" panose="02020603050405020304" pitchFamily="18" charset="0"/>
              </a:rPr>
              <a:t>RESULT :</a:t>
            </a:r>
            <a:endParaRPr lang="en-US" sz="3200" b="1">
              <a:latin typeface="Times New Roman" panose="02020603050405020304" pitchFamily="18" charset="0"/>
              <a:cs typeface="Times New Roman" panose="02020603050405020304" pitchFamily="18" charset="0"/>
            </a:endParaRPr>
          </a:p>
        </p:txBody>
      </p:sp>
      <p:graphicFrame>
        <p:nvGraphicFramePr>
          <p:cNvPr id="6" name="Chart 5"/>
          <p:cNvGraphicFramePr/>
          <p:nvPr/>
        </p:nvGraphicFramePr>
        <p:xfrm>
          <a:off x="1828800" y="1219200"/>
          <a:ext cx="8458200" cy="512953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extBox 2"/>
          <p:cNvSpPr txBox="1"/>
          <p:nvPr/>
        </p:nvSpPr>
        <p:spPr>
          <a:xfrm>
            <a:off x="457835" y="1371600"/>
            <a:ext cx="11391265" cy="4342130"/>
          </a:xfrm>
          <a:prstGeom prst="rect">
            <a:avLst/>
          </a:prstGeom>
          <a:noFill/>
        </p:spPr>
        <p:txBody>
          <a:bodyPr wrap="square" rtlCol="0">
            <a:noAutofit/>
          </a:bodyPr>
          <a:p>
            <a:pPr algn="just"/>
            <a:r>
              <a:rPr lang="en-US" sz="2800" dirty="0">
                <a:latin typeface="Times New Roman" panose="02020603050405020304" pitchFamily="18" charset="0"/>
                <a:cs typeface="Times New Roman" panose="02020603050405020304" pitchFamily="18" charset="0"/>
              </a:rPr>
              <a:t>Employee Performance has been implemented to cater the needs of company employees and administrative people of the company in submitting appraisals, evaluating the appraisals, calculating the average ratings of the employees and finally generating the consolidated ranks effectively with role based access. The resultant data will be used by our model to analyze and predict the performance levels of new individuals thus making the recruitment process simpler. The final result of the analyzed data is that 51% of the employees are rated as “Medium”, 25% as “Low”, 14% as “High”, 9% as “ Very High”. </a:t>
            </a:r>
            <a:endParaRPr lang="en-IN" sz="2800" dirty="0">
              <a:latin typeface="Times New Roman" panose="02020603050405020304" pitchFamily="18" charset="0"/>
              <a:cs typeface="Times New Roman" panose="02020603050405020304" pitchFamily="18" charset="0"/>
            </a:endParaRPr>
          </a:p>
        </p:txBody>
      </p:sp>
      <p:sp>
        <p:nvSpPr>
          <p:cNvPr id="8" name="Text Box 7"/>
          <p:cNvSpPr txBox="1"/>
          <p:nvPr/>
        </p:nvSpPr>
        <p:spPr>
          <a:xfrm>
            <a:off x="381000" y="457200"/>
            <a:ext cx="4064000" cy="583565"/>
          </a:xfrm>
          <a:prstGeom prst="rect">
            <a:avLst/>
          </a:prstGeom>
          <a:noFill/>
        </p:spPr>
        <p:txBody>
          <a:bodyPr wrap="square" rtlCol="0">
            <a:spAutoFit/>
          </a:bodyPr>
          <a:p>
            <a:r>
              <a:rPr lang="en-US" sz="3200" b="1">
                <a:latin typeface="Times New Roman" panose="02020603050405020304" pitchFamily="18" charset="0"/>
                <a:cs typeface="Times New Roman" panose="02020603050405020304" pitchFamily="18" charset="0"/>
              </a:rPr>
              <a:t>CONCLUSION :</a:t>
            </a:r>
            <a:endParaRPr lang="en-US" sz="3200" b="1">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1143000" y="3048000"/>
            <a:ext cx="10205085" cy="706755"/>
          </a:xfrm>
          <a:prstGeom prst="rect">
            <a:avLst/>
          </a:prstGeom>
          <a:noFill/>
        </p:spPr>
        <p:txBody>
          <a:bodyPr wrap="square" rtlCol="0">
            <a:spAutoFit/>
          </a:bodyPr>
          <a:p>
            <a:r>
              <a:rPr lang="en-US" sz="4000" b="1">
                <a:latin typeface="Times New Roman" panose="02020603050405020304" pitchFamily="18" charset="0"/>
                <a:cs typeface="Times New Roman" panose="02020603050405020304" pitchFamily="18" charset="0"/>
              </a:rPr>
              <a:t>Employee Performance Analysis Using Excel</a:t>
            </a:r>
            <a:endParaRPr lang="en-US" sz="4000" b="1">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ext Box 5"/>
          <p:cNvSpPr txBox="1"/>
          <p:nvPr/>
        </p:nvSpPr>
        <p:spPr>
          <a:xfrm>
            <a:off x="685800" y="762000"/>
            <a:ext cx="4064000" cy="583565"/>
          </a:xfrm>
          <a:prstGeom prst="rect">
            <a:avLst/>
          </a:prstGeom>
          <a:noFill/>
        </p:spPr>
        <p:txBody>
          <a:bodyPr wrap="square" rtlCol="0">
            <a:spAutoFit/>
          </a:bodyPr>
          <a:p>
            <a:r>
              <a:rPr lang="en-US" sz="3200" b="1">
                <a:latin typeface="Times New Roman" panose="02020603050405020304" pitchFamily="18" charset="0"/>
                <a:cs typeface="Times New Roman" panose="02020603050405020304" pitchFamily="18" charset="0"/>
              </a:rPr>
              <a:t>AGENDA :</a:t>
            </a:r>
            <a:endParaRPr lang="en-US" sz="3200" b="1">
              <a:latin typeface="Times New Roman" panose="02020603050405020304" pitchFamily="18" charset="0"/>
              <a:cs typeface="Times New Roman" panose="02020603050405020304" pitchFamily="18" charset="0"/>
            </a:endParaRPr>
          </a:p>
        </p:txBody>
      </p:sp>
      <p:sp>
        <p:nvSpPr>
          <p:cNvPr id="7" name="Text Box 6"/>
          <p:cNvSpPr txBox="1"/>
          <p:nvPr/>
        </p:nvSpPr>
        <p:spPr>
          <a:xfrm>
            <a:off x="3810000" y="1471295"/>
            <a:ext cx="5210175" cy="3915410"/>
          </a:xfrm>
          <a:prstGeom prst="rect">
            <a:avLst/>
          </a:prstGeom>
          <a:noFill/>
        </p:spPr>
        <p:txBody>
          <a:bodyPr wrap="square" rtlCol="0">
            <a:noAutofit/>
          </a:bodyPr>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dirty="0">
                <a:solidFill>
                  <a:srgbClr val="0D0D0D"/>
                </a:solidFill>
                <a:effectLst/>
                <a:latin typeface="Times New Roman" panose="02020603050405020304" pitchFamily="18" charset="0"/>
                <a:cs typeface="Times New Roman" panose="02020603050405020304" pitchFamily="18" charset="0"/>
                <a:sym typeface="+mn-ea"/>
              </a:rPr>
              <a:t>Problem Statement</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dirty="0">
                <a:solidFill>
                  <a:srgbClr val="0D0D0D"/>
                </a:solidFill>
                <a:effectLst/>
                <a:latin typeface="Times New Roman" panose="02020603050405020304" pitchFamily="18" charset="0"/>
                <a:cs typeface="Times New Roman" panose="02020603050405020304" pitchFamily="18" charset="0"/>
                <a:sym typeface="+mn-ea"/>
              </a:rPr>
              <a:t>Project Overview</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dirty="0">
                <a:solidFill>
                  <a:srgbClr val="0D0D0D"/>
                </a:solidFill>
                <a:effectLst/>
                <a:latin typeface="Times New Roman" panose="02020603050405020304" pitchFamily="18" charset="0"/>
                <a:cs typeface="Times New Roman" panose="02020603050405020304" pitchFamily="18" charset="0"/>
                <a:sym typeface="+mn-ea"/>
              </a:rPr>
              <a:t>End Users</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dirty="0">
                <a:solidFill>
                  <a:srgbClr val="0D0D0D"/>
                </a:solidFill>
                <a:effectLst/>
                <a:latin typeface="Times New Roman" panose="02020603050405020304" pitchFamily="18" charset="0"/>
                <a:cs typeface="Times New Roman" panose="02020603050405020304" pitchFamily="18" charset="0"/>
                <a:sym typeface="+mn-ea"/>
              </a:rPr>
              <a:t>Our Solution and Proposition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sym typeface="+mn-ea"/>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dirty="0">
                <a:solidFill>
                  <a:srgbClr val="0D0D0D"/>
                </a:solidFill>
                <a:effectLst/>
                <a:latin typeface="Times New Roman" panose="02020603050405020304" pitchFamily="18" charset="0"/>
                <a:cs typeface="Times New Roman" panose="02020603050405020304" pitchFamily="18" charset="0"/>
                <a:sym typeface="+mn-ea"/>
              </a:rPr>
              <a:t>Modelling Approach</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dirty="0">
                <a:solidFill>
                  <a:srgbClr val="0D0D0D"/>
                </a:solidFill>
                <a:effectLst/>
                <a:latin typeface="Times New Roman" panose="02020603050405020304" pitchFamily="18" charset="0"/>
                <a:cs typeface="Times New Roman" panose="02020603050405020304" pitchFamily="18" charset="0"/>
                <a:sym typeface="+mn-ea"/>
              </a:rPr>
              <a:t>Results and </a:t>
            </a:r>
            <a:r>
              <a:rPr lang="en-US" sz="2800" dirty="0">
                <a:solidFill>
                  <a:srgbClr val="0D0D0D"/>
                </a:solidFill>
                <a:latin typeface="Times New Roman" panose="02020603050405020304" pitchFamily="18" charset="0"/>
                <a:cs typeface="Times New Roman" panose="02020603050405020304" pitchFamily="18" charset="0"/>
                <a:sym typeface="+mn-ea"/>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dirty="0">
                <a:solidFill>
                  <a:srgbClr val="0D0D0D"/>
                </a:solidFill>
                <a:effectLst/>
                <a:latin typeface="Times New Roman" panose="02020603050405020304" pitchFamily="18" charset="0"/>
                <a:cs typeface="Times New Roman" panose="02020603050405020304" pitchFamily="18" charset="0"/>
                <a:sym typeface="+mn-ea"/>
              </a:rPr>
              <a:t>Conclusion</a:t>
            </a:r>
            <a:endParaRPr lang="en-US" sz="2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685800" y="685800"/>
            <a:ext cx="5758815" cy="806450"/>
          </a:xfrm>
          <a:prstGeom prst="rect">
            <a:avLst/>
          </a:prstGeom>
          <a:noFill/>
        </p:spPr>
        <p:txBody>
          <a:bodyPr wrap="square" rtlCol="0">
            <a:noAutofit/>
          </a:bodyPr>
          <a:p>
            <a:r>
              <a:rPr lang="en-US" sz="3200" b="1">
                <a:latin typeface="Times New Roman" panose="02020603050405020304" pitchFamily="18" charset="0"/>
                <a:cs typeface="Times New Roman" panose="02020603050405020304" pitchFamily="18" charset="0"/>
              </a:rPr>
              <a:t>PROBLEM STATEMENT :</a:t>
            </a:r>
            <a:endParaRPr lang="en-US" sz="3200" b="1">
              <a:latin typeface="Times New Roman" panose="02020603050405020304" pitchFamily="18" charset="0"/>
              <a:cs typeface="Times New Roman" panose="02020603050405020304" pitchFamily="18" charset="0"/>
            </a:endParaRPr>
          </a:p>
        </p:txBody>
      </p:sp>
      <p:sp>
        <p:nvSpPr>
          <p:cNvPr id="6" name="Text Box 5"/>
          <p:cNvSpPr txBox="1"/>
          <p:nvPr/>
        </p:nvSpPr>
        <p:spPr>
          <a:xfrm>
            <a:off x="1066800" y="2057400"/>
            <a:ext cx="10053320" cy="3019425"/>
          </a:xfrm>
          <a:prstGeom prst="rect">
            <a:avLst/>
          </a:prstGeom>
          <a:noFill/>
        </p:spPr>
        <p:txBody>
          <a:bodyPr wrap="square" rtlCol="0" anchor="t">
            <a:noAutofit/>
          </a:bodyPr>
          <a:p>
            <a:pPr algn="just"/>
            <a:r>
              <a:rPr lang="en-US" sz="2800" dirty="0">
                <a:solidFill>
                  <a:srgbClr val="1F1F1F"/>
                </a:solidFill>
                <a:latin typeface="Times New Roman" panose="02020603050405020304" pitchFamily="18" charset="0"/>
                <a:cs typeface="Times New Roman" panose="02020603050405020304" pitchFamily="18" charset="0"/>
                <a:sym typeface="+mn-ea"/>
              </a:rPr>
              <a:t>P</a:t>
            </a:r>
            <a:r>
              <a:rPr lang="en-US" sz="2800" dirty="0">
                <a:solidFill>
                  <a:srgbClr val="1F1F1F"/>
                </a:solidFill>
                <a:effectLst/>
                <a:latin typeface="Times New Roman" panose="02020603050405020304" pitchFamily="18" charset="0"/>
                <a:cs typeface="Times New Roman" panose="02020603050405020304" pitchFamily="18" charset="0"/>
                <a:sym typeface="+mn-ea"/>
              </a:rPr>
              <a:t>erformance evaluations </a:t>
            </a:r>
            <a:r>
              <a:rPr lang="en-US" sz="2800" dirty="0">
                <a:solidFill>
                  <a:srgbClr val="040C28"/>
                </a:solidFill>
                <a:effectLst/>
                <a:latin typeface="Times New Roman" panose="02020603050405020304" pitchFamily="18" charset="0"/>
                <a:cs typeface="Times New Roman" panose="02020603050405020304" pitchFamily="18" charset="0"/>
                <a:sym typeface="+mn-ea"/>
              </a:rPr>
              <a:t>provide a stepping-stone for the employee and supervisor to identify and discuss areas where performance can be improved</a:t>
            </a:r>
            <a:r>
              <a:rPr lang="en-US" sz="2800" dirty="0">
                <a:solidFill>
                  <a:srgbClr val="1F1F1F"/>
                </a:solidFill>
                <a:effectLst/>
                <a:latin typeface="Times New Roman" panose="02020603050405020304" pitchFamily="18" charset="0"/>
                <a:cs typeface="Times New Roman" panose="02020603050405020304" pitchFamily="18" charset="0"/>
                <a:sym typeface="+mn-ea"/>
              </a:rPr>
              <a:t>. It can also be an important opportunity for employee and manager expectations to be reinforced or clarified.</a:t>
            </a:r>
            <a:endParaRPr lang="en-US" sz="2800" dirty="0">
              <a:solidFill>
                <a:srgbClr val="1F1F1F"/>
              </a:solidFill>
              <a:effectLst/>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609600" y="762000"/>
            <a:ext cx="5619750" cy="583565"/>
          </a:xfrm>
          <a:prstGeom prst="rect">
            <a:avLst/>
          </a:prstGeom>
          <a:noFill/>
        </p:spPr>
        <p:txBody>
          <a:bodyPr wrap="square" rtlCol="0">
            <a:spAutoFit/>
          </a:bodyPr>
          <a:p>
            <a:r>
              <a:rPr lang="en-US" sz="3200" b="1">
                <a:latin typeface="Times New Roman" panose="02020603050405020304" pitchFamily="18" charset="0"/>
                <a:cs typeface="Times New Roman" panose="02020603050405020304" pitchFamily="18" charset="0"/>
              </a:rPr>
              <a:t>PROJECT OVERVIEW :</a:t>
            </a:r>
            <a:endParaRPr lang="en-US" sz="3200" b="1">
              <a:latin typeface="Times New Roman" panose="02020603050405020304" pitchFamily="18" charset="0"/>
              <a:cs typeface="Times New Roman" panose="02020603050405020304" pitchFamily="18" charset="0"/>
            </a:endParaRPr>
          </a:p>
        </p:txBody>
      </p:sp>
      <p:sp>
        <p:nvSpPr>
          <p:cNvPr id="6" name="Text Box 5"/>
          <p:cNvSpPr txBox="1"/>
          <p:nvPr/>
        </p:nvSpPr>
        <p:spPr>
          <a:xfrm>
            <a:off x="918210" y="1752600"/>
            <a:ext cx="10356215" cy="4020185"/>
          </a:xfrm>
          <a:prstGeom prst="rect">
            <a:avLst/>
          </a:prstGeom>
          <a:noFill/>
        </p:spPr>
        <p:txBody>
          <a:bodyPr wrap="square" rtlCol="0" anchor="t">
            <a:noAutofit/>
          </a:bodyPr>
          <a:p>
            <a:pPr algn="just"/>
            <a:r>
              <a:rPr lang="en-US" sz="2800" dirty="0">
                <a:latin typeface="Times New Roman" panose="02020603050405020304" pitchFamily="18" charset="0"/>
                <a:cs typeface="Times New Roman" panose="02020603050405020304" pitchFamily="18" charset="0"/>
                <a:sym typeface="+mn-ea"/>
              </a:rPr>
              <a:t>The main objective of Employee Performance Analysis is to create an analysis model that makes performance management at individual employee level simpler. </a:t>
            </a:r>
            <a:r>
              <a:rPr lang="en-US" sz="2800" dirty="0">
                <a:solidFill>
                  <a:srgbClr val="273239"/>
                </a:solidFill>
                <a:effectLst/>
                <a:latin typeface="Times New Roman" panose="02020603050405020304" pitchFamily="18" charset="0"/>
                <a:cs typeface="Times New Roman" panose="02020603050405020304" pitchFamily="18" charset="0"/>
                <a:sym typeface="+mn-ea"/>
              </a:rPr>
              <a:t>Employee performance analysis involves evaluating various metrics such as productivity, efficiency, and output quality to assess individual and team performance. By leveraging data analytics, organizations can identify top performers, areas for improvement, and potential training needs.</a:t>
            </a:r>
            <a:endParaRPr lang="en-US" sz="2800" dirty="0">
              <a:solidFill>
                <a:srgbClr val="273239"/>
              </a:solidFill>
              <a:effectLst/>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04800" y="533400"/>
            <a:ext cx="6329045" cy="645160"/>
          </a:xfrm>
          <a:prstGeom prst="rect">
            <a:avLst/>
          </a:prstGeom>
          <a:noFill/>
        </p:spPr>
        <p:txBody>
          <a:bodyPr wrap="square" rtlCol="0">
            <a:spAutoFit/>
          </a:bodyPr>
          <a:p>
            <a:r>
              <a:rPr sz="3600" b="1" spc="25" dirty="0">
                <a:latin typeface="Times New Roman" panose="02020603050405020304" pitchFamily="18" charset="0"/>
                <a:cs typeface="Times New Roman" panose="02020603050405020304" pitchFamily="18" charset="0"/>
                <a:sym typeface="+mn-ea"/>
              </a:rPr>
              <a:t>W</a:t>
            </a:r>
            <a:r>
              <a:rPr sz="3600" b="1" spc="-20" dirty="0">
                <a:latin typeface="Times New Roman" panose="02020603050405020304" pitchFamily="18" charset="0"/>
                <a:cs typeface="Times New Roman" panose="02020603050405020304" pitchFamily="18" charset="0"/>
                <a:sym typeface="+mn-ea"/>
              </a:rPr>
              <a:t>H</a:t>
            </a:r>
            <a:r>
              <a:rPr sz="3600" b="1" spc="20" dirty="0">
                <a:latin typeface="Times New Roman" panose="02020603050405020304" pitchFamily="18" charset="0"/>
                <a:cs typeface="Times New Roman" panose="02020603050405020304" pitchFamily="18" charset="0"/>
                <a:sym typeface="+mn-ea"/>
              </a:rPr>
              <a:t>O</a:t>
            </a:r>
            <a:r>
              <a:rPr sz="3600" b="1" spc="-235" dirty="0">
                <a:latin typeface="Times New Roman" panose="02020603050405020304" pitchFamily="18" charset="0"/>
                <a:cs typeface="Times New Roman" panose="02020603050405020304" pitchFamily="18" charset="0"/>
                <a:sym typeface="+mn-ea"/>
              </a:rPr>
              <a:t> </a:t>
            </a:r>
            <a:r>
              <a:rPr sz="3600" b="1" spc="-10" dirty="0">
                <a:latin typeface="Times New Roman" panose="02020603050405020304" pitchFamily="18" charset="0"/>
                <a:cs typeface="Times New Roman" panose="02020603050405020304" pitchFamily="18" charset="0"/>
                <a:sym typeface="+mn-ea"/>
              </a:rPr>
              <a:t>AR</a:t>
            </a:r>
            <a:r>
              <a:rPr sz="3600" b="1" spc="15" dirty="0">
                <a:latin typeface="Times New Roman" panose="02020603050405020304" pitchFamily="18" charset="0"/>
                <a:cs typeface="Times New Roman" panose="02020603050405020304" pitchFamily="18" charset="0"/>
                <a:sym typeface="+mn-ea"/>
              </a:rPr>
              <a:t>E</a:t>
            </a:r>
            <a:r>
              <a:rPr sz="3600" b="1" spc="-35" dirty="0">
                <a:latin typeface="Times New Roman" panose="02020603050405020304" pitchFamily="18" charset="0"/>
                <a:cs typeface="Times New Roman" panose="02020603050405020304" pitchFamily="18" charset="0"/>
                <a:sym typeface="+mn-ea"/>
              </a:rPr>
              <a:t> </a:t>
            </a:r>
            <a:r>
              <a:rPr sz="3600" b="1" spc="-10" dirty="0">
                <a:latin typeface="Times New Roman" panose="02020603050405020304" pitchFamily="18" charset="0"/>
                <a:cs typeface="Times New Roman" panose="02020603050405020304" pitchFamily="18" charset="0"/>
                <a:sym typeface="+mn-ea"/>
              </a:rPr>
              <a:t>T</a:t>
            </a:r>
            <a:r>
              <a:rPr sz="3600" b="1" spc="-15" dirty="0">
                <a:latin typeface="Times New Roman" panose="02020603050405020304" pitchFamily="18" charset="0"/>
                <a:cs typeface="Times New Roman" panose="02020603050405020304" pitchFamily="18" charset="0"/>
                <a:sym typeface="+mn-ea"/>
              </a:rPr>
              <a:t>H</a:t>
            </a:r>
            <a:r>
              <a:rPr sz="3600" b="1" spc="15" dirty="0">
                <a:latin typeface="Times New Roman" panose="02020603050405020304" pitchFamily="18" charset="0"/>
                <a:cs typeface="Times New Roman" panose="02020603050405020304" pitchFamily="18" charset="0"/>
                <a:sym typeface="+mn-ea"/>
              </a:rPr>
              <a:t>E</a:t>
            </a:r>
            <a:r>
              <a:rPr sz="3600" b="1" spc="-35" dirty="0">
                <a:latin typeface="Times New Roman" panose="02020603050405020304" pitchFamily="18" charset="0"/>
                <a:cs typeface="Times New Roman" panose="02020603050405020304" pitchFamily="18" charset="0"/>
                <a:sym typeface="+mn-ea"/>
              </a:rPr>
              <a:t> </a:t>
            </a:r>
            <a:r>
              <a:rPr sz="3600" b="1" spc="-20" dirty="0">
                <a:latin typeface="Times New Roman" panose="02020603050405020304" pitchFamily="18" charset="0"/>
                <a:cs typeface="Times New Roman" panose="02020603050405020304" pitchFamily="18" charset="0"/>
                <a:sym typeface="+mn-ea"/>
              </a:rPr>
              <a:t>E</a:t>
            </a:r>
            <a:r>
              <a:rPr sz="3600" b="1" spc="30" dirty="0">
                <a:latin typeface="Times New Roman" panose="02020603050405020304" pitchFamily="18" charset="0"/>
                <a:cs typeface="Times New Roman" panose="02020603050405020304" pitchFamily="18" charset="0"/>
                <a:sym typeface="+mn-ea"/>
              </a:rPr>
              <a:t>N</a:t>
            </a:r>
            <a:r>
              <a:rPr sz="3600" b="1" spc="15" dirty="0">
                <a:latin typeface="Times New Roman" panose="02020603050405020304" pitchFamily="18" charset="0"/>
                <a:cs typeface="Times New Roman" panose="02020603050405020304" pitchFamily="18" charset="0"/>
                <a:sym typeface="+mn-ea"/>
              </a:rPr>
              <a:t>D</a:t>
            </a:r>
            <a:r>
              <a:rPr sz="3600" b="1" spc="-45" dirty="0">
                <a:latin typeface="Times New Roman" panose="02020603050405020304" pitchFamily="18" charset="0"/>
                <a:cs typeface="Times New Roman" panose="02020603050405020304" pitchFamily="18" charset="0"/>
                <a:sym typeface="+mn-ea"/>
              </a:rPr>
              <a:t> </a:t>
            </a:r>
            <a:r>
              <a:rPr sz="3600" b="1" dirty="0">
                <a:latin typeface="Times New Roman" panose="02020603050405020304" pitchFamily="18" charset="0"/>
                <a:cs typeface="Times New Roman" panose="02020603050405020304" pitchFamily="18" charset="0"/>
                <a:sym typeface="+mn-ea"/>
              </a:rPr>
              <a:t>U</a:t>
            </a:r>
            <a:r>
              <a:rPr sz="3600" b="1" spc="10" dirty="0">
                <a:latin typeface="Times New Roman" panose="02020603050405020304" pitchFamily="18" charset="0"/>
                <a:cs typeface="Times New Roman" panose="02020603050405020304" pitchFamily="18" charset="0"/>
                <a:sym typeface="+mn-ea"/>
              </a:rPr>
              <a:t>S</a:t>
            </a:r>
            <a:r>
              <a:rPr sz="3600" b="1" spc="-25" dirty="0">
                <a:latin typeface="Times New Roman" panose="02020603050405020304" pitchFamily="18" charset="0"/>
                <a:cs typeface="Times New Roman" panose="02020603050405020304" pitchFamily="18" charset="0"/>
                <a:sym typeface="+mn-ea"/>
              </a:rPr>
              <a:t>E</a:t>
            </a:r>
            <a:r>
              <a:rPr sz="3600" b="1" spc="-10" dirty="0">
                <a:latin typeface="Times New Roman" panose="02020603050405020304" pitchFamily="18" charset="0"/>
                <a:cs typeface="Times New Roman" panose="02020603050405020304" pitchFamily="18" charset="0"/>
                <a:sym typeface="+mn-ea"/>
              </a:rPr>
              <a:t>R</a:t>
            </a:r>
            <a:r>
              <a:rPr sz="3600" b="1" spc="5" dirty="0">
                <a:latin typeface="Times New Roman" panose="02020603050405020304" pitchFamily="18" charset="0"/>
                <a:cs typeface="Times New Roman" panose="02020603050405020304" pitchFamily="18" charset="0"/>
                <a:sym typeface="+mn-ea"/>
              </a:rPr>
              <a:t>S</a:t>
            </a:r>
            <a:r>
              <a:rPr lang="en-US" sz="3600" b="1" spc="5" dirty="0">
                <a:latin typeface="Times New Roman" panose="02020603050405020304" pitchFamily="18" charset="0"/>
                <a:cs typeface="Times New Roman" panose="02020603050405020304" pitchFamily="18" charset="0"/>
                <a:sym typeface="+mn-ea"/>
              </a:rPr>
              <a:t> </a:t>
            </a:r>
            <a:r>
              <a:rPr sz="3600" b="1" spc="5" dirty="0">
                <a:latin typeface="Times New Roman" panose="02020603050405020304" pitchFamily="18" charset="0"/>
                <a:cs typeface="Times New Roman" panose="02020603050405020304" pitchFamily="18" charset="0"/>
                <a:sym typeface="+mn-ea"/>
              </a:rPr>
              <a:t>?</a:t>
            </a:r>
            <a:endParaRPr lang="en-US" sz="3600" b="1">
              <a:latin typeface="Times New Roman" panose="02020603050405020304" pitchFamily="18" charset="0"/>
              <a:cs typeface="Times New Roman" panose="02020603050405020304" pitchFamily="18" charset="0"/>
            </a:endParaRPr>
          </a:p>
        </p:txBody>
      </p:sp>
      <p:pic>
        <p:nvPicPr>
          <p:cNvPr id="12" name="Picture 11" descr="A diagram of a pyramid with people and text&#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43000" y="1310005"/>
            <a:ext cx="9946640" cy="53238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04800" y="533400"/>
            <a:ext cx="9842500" cy="1198880"/>
          </a:xfrm>
          <a:prstGeom prst="rect">
            <a:avLst/>
          </a:prstGeom>
          <a:noFill/>
        </p:spPr>
        <p:txBody>
          <a:bodyPr wrap="square" rtlCol="0">
            <a:spAutoFit/>
          </a:bodyPr>
          <a:p>
            <a:r>
              <a:rPr sz="3600" b="1" spc="10" dirty="0">
                <a:latin typeface="Times New Roman" panose="02020603050405020304" pitchFamily="18" charset="0"/>
                <a:cs typeface="Times New Roman" panose="02020603050405020304" pitchFamily="18" charset="0"/>
                <a:sym typeface="+mn-ea"/>
              </a:rPr>
              <a:t>O</a:t>
            </a:r>
            <a:r>
              <a:rPr sz="3600" b="1" spc="25" dirty="0">
                <a:latin typeface="Times New Roman" panose="02020603050405020304" pitchFamily="18" charset="0"/>
                <a:cs typeface="Times New Roman" panose="02020603050405020304" pitchFamily="18" charset="0"/>
                <a:sym typeface="+mn-ea"/>
              </a:rPr>
              <a:t>U</a:t>
            </a:r>
            <a:r>
              <a:rPr sz="3600" b="1" dirty="0">
                <a:latin typeface="Times New Roman" panose="02020603050405020304" pitchFamily="18" charset="0"/>
                <a:cs typeface="Times New Roman" panose="02020603050405020304" pitchFamily="18" charset="0"/>
                <a:sym typeface="+mn-ea"/>
              </a:rPr>
              <a:t>R</a:t>
            </a:r>
            <a:r>
              <a:rPr sz="3600" b="1" spc="5" dirty="0">
                <a:latin typeface="Times New Roman" panose="02020603050405020304" pitchFamily="18" charset="0"/>
                <a:cs typeface="Times New Roman" panose="02020603050405020304" pitchFamily="18" charset="0"/>
                <a:sym typeface="+mn-ea"/>
              </a:rPr>
              <a:t> </a:t>
            </a:r>
            <a:r>
              <a:rPr sz="3600" b="1" spc="25" dirty="0">
                <a:latin typeface="Times New Roman" panose="02020603050405020304" pitchFamily="18" charset="0"/>
                <a:cs typeface="Times New Roman" panose="02020603050405020304" pitchFamily="18" charset="0"/>
                <a:sym typeface="+mn-ea"/>
              </a:rPr>
              <a:t>S</a:t>
            </a:r>
            <a:r>
              <a:rPr sz="3600" b="1" spc="10" dirty="0">
                <a:latin typeface="Times New Roman" panose="02020603050405020304" pitchFamily="18" charset="0"/>
                <a:cs typeface="Times New Roman" panose="02020603050405020304" pitchFamily="18" charset="0"/>
                <a:sym typeface="+mn-ea"/>
              </a:rPr>
              <a:t>O</a:t>
            </a:r>
            <a:r>
              <a:rPr sz="3600" b="1" spc="25" dirty="0">
                <a:latin typeface="Times New Roman" panose="02020603050405020304" pitchFamily="18" charset="0"/>
                <a:cs typeface="Times New Roman" panose="02020603050405020304" pitchFamily="18" charset="0"/>
                <a:sym typeface="+mn-ea"/>
              </a:rPr>
              <a:t>LU</a:t>
            </a:r>
            <a:r>
              <a:rPr sz="3600" b="1" spc="-35" dirty="0">
                <a:latin typeface="Times New Roman" panose="02020603050405020304" pitchFamily="18" charset="0"/>
                <a:cs typeface="Times New Roman" panose="02020603050405020304" pitchFamily="18" charset="0"/>
                <a:sym typeface="+mn-ea"/>
              </a:rPr>
              <a:t>T</a:t>
            </a:r>
            <a:r>
              <a:rPr sz="3600" b="1" spc="-30" dirty="0">
                <a:latin typeface="Times New Roman" panose="02020603050405020304" pitchFamily="18" charset="0"/>
                <a:cs typeface="Times New Roman" panose="02020603050405020304" pitchFamily="18" charset="0"/>
                <a:sym typeface="+mn-ea"/>
              </a:rPr>
              <a:t>I</a:t>
            </a:r>
            <a:r>
              <a:rPr sz="3600" b="1" spc="10" dirty="0">
                <a:latin typeface="Times New Roman" panose="02020603050405020304" pitchFamily="18" charset="0"/>
                <a:cs typeface="Times New Roman" panose="02020603050405020304" pitchFamily="18" charset="0"/>
                <a:sym typeface="+mn-ea"/>
              </a:rPr>
              <a:t>O</a:t>
            </a:r>
            <a:r>
              <a:rPr sz="3600" b="1" dirty="0">
                <a:latin typeface="Times New Roman" panose="02020603050405020304" pitchFamily="18" charset="0"/>
                <a:cs typeface="Times New Roman" panose="02020603050405020304" pitchFamily="18" charset="0"/>
                <a:sym typeface="+mn-ea"/>
              </a:rPr>
              <a:t>N</a:t>
            </a:r>
            <a:r>
              <a:rPr sz="3600" b="1" spc="-345" dirty="0">
                <a:latin typeface="Times New Roman" panose="02020603050405020304" pitchFamily="18" charset="0"/>
                <a:cs typeface="Times New Roman" panose="02020603050405020304" pitchFamily="18" charset="0"/>
                <a:sym typeface="+mn-ea"/>
              </a:rPr>
              <a:t> </a:t>
            </a:r>
            <a:r>
              <a:rPr sz="3600" b="1" spc="-35" dirty="0">
                <a:latin typeface="Times New Roman" panose="02020603050405020304" pitchFamily="18" charset="0"/>
                <a:cs typeface="Times New Roman" panose="02020603050405020304" pitchFamily="18" charset="0"/>
                <a:sym typeface="+mn-ea"/>
              </a:rPr>
              <a:t>A</a:t>
            </a:r>
            <a:r>
              <a:rPr sz="3600" b="1" spc="-5" dirty="0">
                <a:latin typeface="Times New Roman" panose="02020603050405020304" pitchFamily="18" charset="0"/>
                <a:cs typeface="Times New Roman" panose="02020603050405020304" pitchFamily="18" charset="0"/>
                <a:sym typeface="+mn-ea"/>
              </a:rPr>
              <a:t>N</a:t>
            </a:r>
            <a:r>
              <a:rPr sz="3600" b="1" dirty="0">
                <a:latin typeface="Times New Roman" panose="02020603050405020304" pitchFamily="18" charset="0"/>
                <a:cs typeface="Times New Roman" panose="02020603050405020304" pitchFamily="18" charset="0"/>
                <a:sym typeface="+mn-ea"/>
              </a:rPr>
              <a:t>D</a:t>
            </a:r>
            <a:r>
              <a:rPr sz="3600" b="1" spc="35" dirty="0">
                <a:latin typeface="Times New Roman" panose="02020603050405020304" pitchFamily="18" charset="0"/>
                <a:cs typeface="Times New Roman" panose="02020603050405020304" pitchFamily="18" charset="0"/>
                <a:sym typeface="+mn-ea"/>
              </a:rPr>
              <a:t> </a:t>
            </a:r>
            <a:r>
              <a:rPr sz="3600" b="1" spc="-30" dirty="0">
                <a:latin typeface="Times New Roman" panose="02020603050405020304" pitchFamily="18" charset="0"/>
                <a:cs typeface="Times New Roman" panose="02020603050405020304" pitchFamily="18" charset="0"/>
                <a:sym typeface="+mn-ea"/>
              </a:rPr>
              <a:t>I</a:t>
            </a:r>
            <a:r>
              <a:rPr sz="3600" b="1" spc="-35" dirty="0">
                <a:latin typeface="Times New Roman" panose="02020603050405020304" pitchFamily="18" charset="0"/>
                <a:cs typeface="Times New Roman" panose="02020603050405020304" pitchFamily="18" charset="0"/>
                <a:sym typeface="+mn-ea"/>
              </a:rPr>
              <a:t>T</a:t>
            </a:r>
            <a:r>
              <a:rPr sz="3600" b="1" dirty="0">
                <a:latin typeface="Times New Roman" panose="02020603050405020304" pitchFamily="18" charset="0"/>
                <a:cs typeface="Times New Roman" panose="02020603050405020304" pitchFamily="18" charset="0"/>
                <a:sym typeface="+mn-ea"/>
              </a:rPr>
              <a:t>S</a:t>
            </a:r>
            <a:r>
              <a:rPr sz="3600" b="1" spc="60" dirty="0">
                <a:latin typeface="Times New Roman" panose="02020603050405020304" pitchFamily="18" charset="0"/>
                <a:cs typeface="Times New Roman" panose="02020603050405020304" pitchFamily="18" charset="0"/>
                <a:sym typeface="+mn-ea"/>
              </a:rPr>
              <a:t> </a:t>
            </a:r>
            <a:r>
              <a:rPr sz="3600" b="1" spc="-295" dirty="0">
                <a:latin typeface="Times New Roman" panose="02020603050405020304" pitchFamily="18" charset="0"/>
                <a:cs typeface="Times New Roman" panose="02020603050405020304" pitchFamily="18" charset="0"/>
                <a:sym typeface="+mn-ea"/>
              </a:rPr>
              <a:t>V</a:t>
            </a:r>
            <a:r>
              <a:rPr sz="3600" b="1" spc="-35" dirty="0">
                <a:latin typeface="Times New Roman" panose="02020603050405020304" pitchFamily="18" charset="0"/>
                <a:cs typeface="Times New Roman" panose="02020603050405020304" pitchFamily="18" charset="0"/>
                <a:sym typeface="+mn-ea"/>
              </a:rPr>
              <a:t>A</a:t>
            </a:r>
            <a:r>
              <a:rPr sz="3600" b="1" spc="25" dirty="0">
                <a:latin typeface="Times New Roman" panose="02020603050405020304" pitchFamily="18" charset="0"/>
                <a:cs typeface="Times New Roman" panose="02020603050405020304" pitchFamily="18" charset="0"/>
                <a:sym typeface="+mn-ea"/>
              </a:rPr>
              <a:t>LU</a:t>
            </a:r>
            <a:r>
              <a:rPr sz="3600" b="1" dirty="0">
                <a:latin typeface="Times New Roman" panose="02020603050405020304" pitchFamily="18" charset="0"/>
                <a:cs typeface="Times New Roman" panose="02020603050405020304" pitchFamily="18" charset="0"/>
                <a:sym typeface="+mn-ea"/>
              </a:rPr>
              <a:t>E</a:t>
            </a:r>
            <a:r>
              <a:rPr sz="3600" b="1" spc="-65" dirty="0">
                <a:latin typeface="Times New Roman" panose="02020603050405020304" pitchFamily="18" charset="0"/>
                <a:cs typeface="Times New Roman" panose="02020603050405020304" pitchFamily="18" charset="0"/>
                <a:sym typeface="+mn-ea"/>
              </a:rPr>
              <a:t> </a:t>
            </a:r>
            <a:r>
              <a:rPr sz="3600" b="1" spc="-15" dirty="0">
                <a:latin typeface="Times New Roman" panose="02020603050405020304" pitchFamily="18" charset="0"/>
                <a:cs typeface="Times New Roman" panose="02020603050405020304" pitchFamily="18" charset="0"/>
                <a:sym typeface="+mn-ea"/>
              </a:rPr>
              <a:t>P</a:t>
            </a:r>
            <a:r>
              <a:rPr sz="3600" b="1" spc="-30" dirty="0">
                <a:latin typeface="Times New Roman" panose="02020603050405020304" pitchFamily="18" charset="0"/>
                <a:cs typeface="Times New Roman" panose="02020603050405020304" pitchFamily="18" charset="0"/>
                <a:sym typeface="+mn-ea"/>
              </a:rPr>
              <a:t>R</a:t>
            </a:r>
            <a:r>
              <a:rPr sz="3600" b="1" spc="10" dirty="0">
                <a:latin typeface="Times New Roman" panose="02020603050405020304" pitchFamily="18" charset="0"/>
                <a:cs typeface="Times New Roman" panose="02020603050405020304" pitchFamily="18" charset="0"/>
                <a:sym typeface="+mn-ea"/>
              </a:rPr>
              <a:t>O</a:t>
            </a:r>
            <a:r>
              <a:rPr sz="3600" b="1" spc="-15" dirty="0">
                <a:latin typeface="Times New Roman" panose="02020603050405020304" pitchFamily="18" charset="0"/>
                <a:cs typeface="Times New Roman" panose="02020603050405020304" pitchFamily="18" charset="0"/>
                <a:sym typeface="+mn-ea"/>
              </a:rPr>
              <a:t>P</a:t>
            </a:r>
            <a:r>
              <a:rPr sz="3600" b="1" spc="10" dirty="0">
                <a:latin typeface="Times New Roman" panose="02020603050405020304" pitchFamily="18" charset="0"/>
                <a:cs typeface="Times New Roman" panose="02020603050405020304" pitchFamily="18" charset="0"/>
                <a:sym typeface="+mn-ea"/>
              </a:rPr>
              <a:t>O</a:t>
            </a:r>
            <a:r>
              <a:rPr sz="3600" b="1" spc="25" dirty="0">
                <a:latin typeface="Times New Roman" panose="02020603050405020304" pitchFamily="18" charset="0"/>
                <a:cs typeface="Times New Roman" panose="02020603050405020304" pitchFamily="18" charset="0"/>
                <a:sym typeface="+mn-ea"/>
              </a:rPr>
              <a:t>S</a:t>
            </a:r>
            <a:r>
              <a:rPr sz="3600" b="1" spc="-30" dirty="0">
                <a:latin typeface="Times New Roman" panose="02020603050405020304" pitchFamily="18" charset="0"/>
                <a:cs typeface="Times New Roman" panose="02020603050405020304" pitchFamily="18" charset="0"/>
                <a:sym typeface="+mn-ea"/>
              </a:rPr>
              <a:t>I</a:t>
            </a:r>
            <a:r>
              <a:rPr sz="3600" b="1" spc="-35" dirty="0">
                <a:latin typeface="Times New Roman" panose="02020603050405020304" pitchFamily="18" charset="0"/>
                <a:cs typeface="Times New Roman" panose="02020603050405020304" pitchFamily="18" charset="0"/>
                <a:sym typeface="+mn-ea"/>
              </a:rPr>
              <a:t>T</a:t>
            </a:r>
            <a:r>
              <a:rPr sz="3600" b="1" spc="-30" dirty="0">
                <a:latin typeface="Times New Roman" panose="02020603050405020304" pitchFamily="18" charset="0"/>
                <a:cs typeface="Times New Roman" panose="02020603050405020304" pitchFamily="18" charset="0"/>
                <a:sym typeface="+mn-ea"/>
              </a:rPr>
              <a:t>I</a:t>
            </a:r>
            <a:r>
              <a:rPr sz="3600" b="1" spc="10" dirty="0">
                <a:latin typeface="Times New Roman" panose="02020603050405020304" pitchFamily="18" charset="0"/>
                <a:cs typeface="Times New Roman" panose="02020603050405020304" pitchFamily="18" charset="0"/>
                <a:sym typeface="+mn-ea"/>
              </a:rPr>
              <a:t>O</a:t>
            </a:r>
            <a:r>
              <a:rPr sz="3600" b="1" dirty="0">
                <a:latin typeface="Times New Roman" panose="02020603050405020304" pitchFamily="18" charset="0"/>
                <a:cs typeface="Times New Roman" panose="02020603050405020304" pitchFamily="18" charset="0"/>
                <a:sym typeface="+mn-ea"/>
              </a:rPr>
              <a:t>N</a:t>
            </a:r>
            <a:r>
              <a:rPr lang="en-US" sz="3600" b="1" dirty="0">
                <a:latin typeface="Times New Roman" panose="02020603050405020304" pitchFamily="18" charset="0"/>
                <a:cs typeface="Times New Roman" panose="02020603050405020304" pitchFamily="18" charset="0"/>
                <a:sym typeface="+mn-ea"/>
              </a:rPr>
              <a:t> :</a:t>
            </a:r>
            <a:endParaRPr lang="en-US" sz="3600" b="1">
              <a:latin typeface="Times New Roman" panose="02020603050405020304" pitchFamily="18" charset="0"/>
              <a:cs typeface="Times New Roman" panose="02020603050405020304" pitchFamily="18" charset="0"/>
            </a:endParaRPr>
          </a:p>
        </p:txBody>
      </p:sp>
      <p:sp>
        <p:nvSpPr>
          <p:cNvPr id="6" name="Text Box 5"/>
          <p:cNvSpPr txBox="1"/>
          <p:nvPr/>
        </p:nvSpPr>
        <p:spPr>
          <a:xfrm>
            <a:off x="3281680" y="2209800"/>
            <a:ext cx="5628640" cy="3131185"/>
          </a:xfrm>
          <a:prstGeom prst="rect">
            <a:avLst/>
          </a:prstGeom>
          <a:noFill/>
        </p:spPr>
        <p:txBody>
          <a:bodyPr wrap="square" rtlCol="0" anchor="t">
            <a:noAutofit/>
          </a:bodyPr>
          <a:p>
            <a:r>
              <a:rPr lang="en-US" sz="2800" dirty="0">
                <a:latin typeface="Times New Roman" panose="02020603050405020304" pitchFamily="18" charset="0"/>
                <a:cs typeface="Times New Roman" panose="02020603050405020304" pitchFamily="18" charset="0"/>
                <a:sym typeface="+mn-ea"/>
              </a:rPr>
              <a:t>Conditional Formatting- Missing</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sym typeface="+mn-ea"/>
              </a:rPr>
              <a:t>Filter-Sort</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sym typeface="+mn-ea"/>
              </a:rPr>
              <a:t>Formula-Performance</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sym typeface="+mn-ea"/>
              </a:rPr>
              <a:t>Pivot-Summary</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sym typeface="+mn-ea"/>
              </a:rPr>
              <a:t>Graph- Data visualization</a:t>
            </a:r>
            <a:endParaRPr lang="en-US" sz="2800" dirty="0">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533400" y="685800"/>
            <a:ext cx="7298055" cy="583565"/>
          </a:xfrm>
          <a:prstGeom prst="rect">
            <a:avLst/>
          </a:prstGeom>
          <a:noFill/>
        </p:spPr>
        <p:txBody>
          <a:bodyPr wrap="square" rtlCol="0">
            <a:spAutoFit/>
          </a:bodyPr>
          <a:p>
            <a:r>
              <a:rPr sz="3200" b="1" spc="15" dirty="0">
                <a:latin typeface="Times New Roman" panose="02020603050405020304" pitchFamily="18" charset="0"/>
                <a:cs typeface="Times New Roman" panose="02020603050405020304" pitchFamily="18" charset="0"/>
                <a:sym typeface="+mn-ea"/>
              </a:rPr>
              <a:t>THE</a:t>
            </a:r>
            <a:r>
              <a:rPr sz="3200" b="1" spc="20" dirty="0">
                <a:latin typeface="Times New Roman" panose="02020603050405020304" pitchFamily="18" charset="0"/>
                <a:cs typeface="Times New Roman" panose="02020603050405020304" pitchFamily="18" charset="0"/>
                <a:sym typeface="+mn-ea"/>
              </a:rPr>
              <a:t> </a:t>
            </a:r>
            <a:r>
              <a:rPr lang="en-US" sz="3200" b="1" spc="20" dirty="0">
                <a:latin typeface="Times New Roman" panose="02020603050405020304" pitchFamily="18" charset="0"/>
                <a:cs typeface="Times New Roman" panose="02020603050405020304" pitchFamily="18" charset="0"/>
                <a:sym typeface="+mn-ea"/>
              </a:rPr>
              <a:t>"</a:t>
            </a:r>
            <a:r>
              <a:rPr sz="3200" b="1" spc="10" dirty="0">
                <a:latin typeface="Times New Roman" panose="02020603050405020304" pitchFamily="18" charset="0"/>
                <a:cs typeface="Times New Roman" panose="02020603050405020304" pitchFamily="18" charset="0"/>
                <a:sym typeface="+mn-ea"/>
              </a:rPr>
              <a:t>WOW</a:t>
            </a:r>
            <a:r>
              <a:rPr lang="en-US" sz="3200" b="1" spc="10" dirty="0">
                <a:latin typeface="Times New Roman" panose="02020603050405020304" pitchFamily="18" charset="0"/>
                <a:cs typeface="Times New Roman" panose="02020603050405020304" pitchFamily="18" charset="0"/>
                <a:sym typeface="+mn-ea"/>
              </a:rPr>
              <a:t>"</a:t>
            </a:r>
            <a:r>
              <a:rPr sz="3200" b="1" spc="85" dirty="0">
                <a:latin typeface="Times New Roman" panose="02020603050405020304" pitchFamily="18" charset="0"/>
                <a:cs typeface="Times New Roman" panose="02020603050405020304" pitchFamily="18" charset="0"/>
                <a:sym typeface="+mn-ea"/>
              </a:rPr>
              <a:t> </a:t>
            </a:r>
            <a:r>
              <a:rPr sz="3200" b="1" spc="10" dirty="0">
                <a:latin typeface="Times New Roman" panose="02020603050405020304" pitchFamily="18" charset="0"/>
                <a:cs typeface="Times New Roman" panose="02020603050405020304" pitchFamily="18" charset="0"/>
                <a:sym typeface="+mn-ea"/>
              </a:rPr>
              <a:t>IN</a:t>
            </a:r>
            <a:r>
              <a:rPr sz="3200" b="1" spc="-5" dirty="0">
                <a:latin typeface="Times New Roman" panose="02020603050405020304" pitchFamily="18" charset="0"/>
                <a:cs typeface="Times New Roman" panose="02020603050405020304" pitchFamily="18" charset="0"/>
                <a:sym typeface="+mn-ea"/>
              </a:rPr>
              <a:t> </a:t>
            </a:r>
            <a:r>
              <a:rPr sz="3200" b="1" spc="15" dirty="0">
                <a:latin typeface="Times New Roman" panose="02020603050405020304" pitchFamily="18" charset="0"/>
                <a:cs typeface="Times New Roman" panose="02020603050405020304" pitchFamily="18" charset="0"/>
                <a:sym typeface="+mn-ea"/>
              </a:rPr>
              <a:t>OUR</a:t>
            </a:r>
            <a:r>
              <a:rPr sz="3200" b="1" spc="-10" dirty="0">
                <a:latin typeface="Times New Roman" panose="02020603050405020304" pitchFamily="18" charset="0"/>
                <a:cs typeface="Times New Roman" panose="02020603050405020304" pitchFamily="18" charset="0"/>
                <a:sym typeface="+mn-ea"/>
              </a:rPr>
              <a:t> </a:t>
            </a:r>
            <a:r>
              <a:rPr sz="3200" b="1" spc="20" dirty="0">
                <a:latin typeface="Times New Roman" panose="02020603050405020304" pitchFamily="18" charset="0"/>
                <a:cs typeface="Times New Roman" panose="02020603050405020304" pitchFamily="18" charset="0"/>
                <a:sym typeface="+mn-ea"/>
              </a:rPr>
              <a:t>SOLUTION</a:t>
            </a:r>
            <a:endParaRPr lang="en-US" sz="3200" b="1">
              <a:latin typeface="Times New Roman" panose="02020603050405020304" pitchFamily="18" charset="0"/>
              <a:cs typeface="Times New Roman" panose="02020603050405020304" pitchFamily="18" charset="0"/>
            </a:endParaRPr>
          </a:p>
        </p:txBody>
      </p:sp>
      <p:sp>
        <p:nvSpPr>
          <p:cNvPr id="6" name="Text Box 5"/>
          <p:cNvSpPr txBox="1"/>
          <p:nvPr/>
        </p:nvSpPr>
        <p:spPr>
          <a:xfrm>
            <a:off x="1905000" y="2362200"/>
            <a:ext cx="8529955" cy="1338580"/>
          </a:xfrm>
          <a:prstGeom prst="rect">
            <a:avLst/>
          </a:prstGeom>
          <a:noFill/>
        </p:spPr>
        <p:txBody>
          <a:bodyPr wrap="square" rtlCol="0" anchor="t">
            <a:noAutofit/>
          </a:bodyPr>
          <a:p>
            <a:r>
              <a:rPr lang="en-US" sz="2800" dirty="0">
                <a:latin typeface="Times New Roman" panose="02020603050405020304" pitchFamily="18" charset="0"/>
                <a:cs typeface="Times New Roman" panose="02020603050405020304" pitchFamily="18" charset="0"/>
                <a:sym typeface="+mn-ea"/>
              </a:rPr>
              <a:t>Performance Level  =IFS(Z8&gt;=5,"VERY HIGH",Z8&gt;=4,"HIGH",Z8&gt;=3,"MED",TRUE,"LOW")</a:t>
            </a:r>
            <a:endParaRPr lang="en-US" sz="2800" dirty="0">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81000" y="457200"/>
            <a:ext cx="4064000" cy="583565"/>
          </a:xfrm>
          <a:prstGeom prst="rect">
            <a:avLst/>
          </a:prstGeom>
          <a:noFill/>
        </p:spPr>
        <p:txBody>
          <a:bodyPr wrap="square" rtlCol="0">
            <a:spAutoFit/>
          </a:bodyPr>
          <a:p>
            <a:r>
              <a:rPr lang="en-US" sz="3200" b="1">
                <a:latin typeface="Times New Roman" panose="02020603050405020304" pitchFamily="18" charset="0"/>
                <a:cs typeface="Times New Roman" panose="02020603050405020304" pitchFamily="18" charset="0"/>
              </a:rPr>
              <a:t>MODELING :</a:t>
            </a:r>
            <a:endParaRPr lang="en-US" sz="3200" b="1">
              <a:latin typeface="Times New Roman" panose="02020603050405020304" pitchFamily="18" charset="0"/>
              <a:cs typeface="Times New Roman" panose="02020603050405020304" pitchFamily="18" charset="0"/>
            </a:endParaRPr>
          </a:p>
        </p:txBody>
      </p:sp>
      <p:sp>
        <p:nvSpPr>
          <p:cNvPr id="6" name="Text Box 5"/>
          <p:cNvSpPr txBox="1"/>
          <p:nvPr/>
        </p:nvSpPr>
        <p:spPr>
          <a:xfrm>
            <a:off x="685800" y="1524000"/>
            <a:ext cx="11152505" cy="3969385"/>
          </a:xfrm>
          <a:prstGeom prst="rect">
            <a:avLst/>
          </a:prstGeom>
          <a:noFill/>
        </p:spPr>
        <p:txBody>
          <a:bodyPr wrap="square" rtlCol="0" anchor="t">
            <a:spAutoFit/>
          </a:bodyPr>
          <a:p>
            <a:r>
              <a:rPr lang="en-US" sz="2800" b="1" dirty="0">
                <a:latin typeface="Times New Roman" panose="02020603050405020304" pitchFamily="18" charset="0"/>
                <a:cs typeface="Times New Roman" panose="02020603050405020304" pitchFamily="18" charset="0"/>
                <a:sym typeface="+mn-ea"/>
              </a:rPr>
              <a:t>Data Collection</a:t>
            </a:r>
            <a:endParaRPr lang="en-US" sz="2800" b="1"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sym typeface="+mn-ea"/>
              </a:rPr>
              <a:t>Data fetched from </a:t>
            </a:r>
            <a:r>
              <a:rPr lang="en-US" sz="2800" dirty="0" err="1">
                <a:latin typeface="Times New Roman" panose="02020603050405020304" pitchFamily="18" charset="0"/>
                <a:cs typeface="Times New Roman" panose="02020603050405020304" pitchFamily="18" charset="0"/>
                <a:sym typeface="+mn-ea"/>
              </a:rPr>
              <a:t>Edunet</a:t>
            </a:r>
            <a:r>
              <a:rPr lang="en-US" sz="2800" dirty="0">
                <a:latin typeface="Times New Roman" panose="02020603050405020304" pitchFamily="18" charset="0"/>
                <a:cs typeface="Times New Roman" panose="02020603050405020304" pitchFamily="18" charset="0"/>
                <a:sym typeface="+mn-ea"/>
              </a:rPr>
              <a:t> portal for set of employee </a:t>
            </a:r>
            <a:endParaRPr lang="en-US" sz="2800"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sym typeface="+mn-ea"/>
              </a:rPr>
              <a:t>Feature Collection</a:t>
            </a:r>
            <a:endParaRPr lang="en-US" sz="2800" b="1" dirty="0">
              <a:latin typeface="Times New Roman" panose="02020603050405020304" pitchFamily="18" charset="0"/>
              <a:cs typeface="Times New Roman" panose="02020603050405020304" pitchFamily="18" charset="0"/>
            </a:endParaRPr>
          </a:p>
          <a:p>
            <a:r>
              <a:rPr lang="en-IN" sz="2800" dirty="0">
                <a:latin typeface="Times New Roman" panose="02020603050405020304" pitchFamily="18" charset="0"/>
                <a:cs typeface="Times New Roman" panose="02020603050405020304" pitchFamily="18" charset="0"/>
                <a:sym typeface="+mn-ea"/>
              </a:rPr>
              <a:t>Segregating features of employee data from the whole dataset</a:t>
            </a:r>
            <a:endParaRPr lang="en-IN" sz="2800" dirty="0">
              <a:latin typeface="Times New Roman" panose="02020603050405020304" pitchFamily="18" charset="0"/>
              <a:cs typeface="Times New Roman" panose="02020603050405020304" pitchFamily="18" charset="0"/>
            </a:endParaRPr>
          </a:p>
          <a:p>
            <a:r>
              <a:rPr lang="en-IN" sz="2800" b="1" dirty="0">
                <a:latin typeface="Times New Roman" panose="02020603050405020304" pitchFamily="18" charset="0"/>
                <a:cs typeface="Times New Roman" panose="02020603050405020304" pitchFamily="18" charset="0"/>
                <a:sym typeface="+mn-ea"/>
              </a:rPr>
              <a:t>Data Cleaning</a:t>
            </a:r>
            <a:endParaRPr lang="en-IN" sz="2800" b="1" dirty="0">
              <a:latin typeface="Times New Roman" panose="02020603050405020304" pitchFamily="18" charset="0"/>
              <a:cs typeface="Times New Roman" panose="02020603050405020304" pitchFamily="18" charset="0"/>
            </a:endParaRPr>
          </a:p>
          <a:p>
            <a:r>
              <a:rPr lang="en-IN" sz="2800" dirty="0">
                <a:latin typeface="Times New Roman" panose="02020603050405020304" pitchFamily="18" charset="0"/>
                <a:cs typeface="Times New Roman" panose="02020603050405020304" pitchFamily="18" charset="0"/>
                <a:sym typeface="+mn-ea"/>
              </a:rPr>
              <a:t>Filtering out original values required by removing the blank data in the sheet</a:t>
            </a:r>
            <a:endParaRPr lang="en-IN" sz="2800" dirty="0">
              <a:latin typeface="Times New Roman" panose="02020603050405020304" pitchFamily="18" charset="0"/>
              <a:cs typeface="Times New Roman" panose="02020603050405020304" pitchFamily="18" charset="0"/>
            </a:endParaRPr>
          </a:p>
          <a:p>
            <a:r>
              <a:rPr lang="en-IN" sz="2800" b="1" dirty="0">
                <a:latin typeface="Times New Roman" panose="02020603050405020304" pitchFamily="18" charset="0"/>
                <a:cs typeface="Times New Roman" panose="02020603050405020304" pitchFamily="18" charset="0"/>
                <a:sym typeface="+mn-ea"/>
              </a:rPr>
              <a:t>Performance Level</a:t>
            </a:r>
            <a:endParaRPr lang="en-IN" sz="2800" b="1" dirty="0">
              <a:latin typeface="Times New Roman" panose="02020603050405020304" pitchFamily="18" charset="0"/>
              <a:cs typeface="Times New Roman" panose="02020603050405020304" pitchFamily="18" charset="0"/>
            </a:endParaRPr>
          </a:p>
          <a:p>
            <a:r>
              <a:rPr lang="en-IN" sz="2800" dirty="0">
                <a:latin typeface="Times New Roman" panose="02020603050405020304" pitchFamily="18" charset="0"/>
                <a:cs typeface="Times New Roman" panose="02020603050405020304" pitchFamily="18" charset="0"/>
                <a:sym typeface="+mn-ea"/>
              </a:rPr>
              <a:t>Performance level is measured by using the employee rating given for every individual</a:t>
            </a:r>
            <a:endParaRPr lang="en-IN" sz="2800" dirty="0">
              <a:latin typeface="Times New Roman" panose="02020603050405020304" pitchFamily="18" charset="0"/>
              <a:cs typeface="Times New Roman" panose="02020603050405020304" pitchFamily="18" charset="0"/>
              <a:sym typeface="+mn-ea"/>
            </a:endParaRPr>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3.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Lst>
</file>

<file path=ppt/tags/tag14.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3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5"/>
  <p:tag name="KSO_WM_UNIT_ID" val="_3*i*5"/>
  <p:tag name="KSO_WM_UNIT_LAYERLEVEL" val="1"/>
  <p:tag name="KSO_WM_TAG_VERSION" val="3.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3*i*2"/>
  <p:tag name="KSO_WM_UNIT_LAYERLEVEL" val="1"/>
  <p:tag name="KSO_WM_TAG_VERSION" val="3.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3*i*3"/>
  <p:tag name="KSO_WM_UNIT_LAYERLEVEL" val="1"/>
  <p:tag name="KSO_WM_TAG_VERSION" val="3.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3*i*4"/>
  <p:tag name="KSO_WM_UNIT_LAYERLEVEL" val="1"/>
  <p:tag name="KSO_WM_TAG_VERSION" val="3.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20.xml><?xml version="1.0" encoding="utf-8"?>
<p:tagLst xmlns:p="http://schemas.openxmlformats.org/presentationml/2006/main">
  <p:tag name="KSO_WM_UNIT_ISCONTENTSTITLE" val="1"/>
  <p:tag name="KSO_WM_UNIT_ISNUMDGMTITLE" val="0"/>
  <p:tag name="KSO_WM_UNIT_PRESET_TEXT" val="目录"/>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3.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4*i*3"/>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4"/>
  <p:tag name="KSO_WM_UNIT_ID" val="_4*i*4"/>
  <p:tag name="KSO_WM_UNIT_LAYERLEVEL" val="1"/>
  <p:tag name="KSO_WM_TAG_VERSION" val="3.0"/>
  <p:tag name="KSO_WM_BEAUTIFY_FLAG" val="#wm#"/>
</p:tagLst>
</file>

<file path=ppt/tags/tag28.xml><?xml version="1.0" encoding="utf-8"?>
<p:tagLst xmlns:p="http://schemas.openxmlformats.org/presentationml/2006/main">
  <p:tag name="KSO_WM_UNIT_ISCONTENTSTITLE" val="0"/>
  <p:tag name="KSO_WM_UNIT_ISNUMDGMTITLE" val="0"/>
  <p:tag name="KSO_WM_UNIT_PRESET_TEXT" val="添加章节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4*a*1"/>
  <p:tag name="KSO_WM_UNIT_LAYERLEVEL" val="1"/>
  <p:tag name="KSO_WM_TAG_VERSION" val="3.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i*3"/>
  <p:tag name="KSO_WM_UNIT_LAYERLEVEL" val="1"/>
  <p:tag name="KSO_WM_TAG_VERSION" val="3.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5.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3.0"/>
  <p:tag name="KSO_WM_BEAUTIFY_FLAG" val="#wm#"/>
</p:tagLst>
</file>

<file path=ppt/tags/tag36.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299"/>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Lst>
</file>

<file path=ppt/tags/tag37.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299"/>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xml><?xml version="1.0" encoding="utf-8"?>
<p:tagLst xmlns:p="http://schemas.openxmlformats.org/presentationml/2006/main">
  <p:tag name="KSO_WM_UNIT_TEXT_FILL_FORE_SCHEMECOLOR_INDEX_BRIGHTNESS" val="-0.25"/>
  <p:tag name="KSO_WM_UNIT_TEXT_FILL_FORE_SCHEMECOLOR_INDEX" val="14"/>
  <p:tag name="KSO_WM_UNIT_TEXT_FILL_TYPE" val="1"/>
  <p:tag name="KSO_WM_UNIT_SUBTYPE" val="b"/>
  <p:tag name="KSO_WM_UNIT_PRESET_TEXT" val="汇报人：稻壳儿"/>
  <p:tag name="KSO_WM_UNIT_NOCLEAR" val="0"/>
  <p:tag name="KSO_WM_UNIT_VALUE" val="60"/>
  <p:tag name="KSO_WM_UNIT_HIGHLIGHT" val="0"/>
  <p:tag name="KSO_WM_UNIT_COMPATIBLE" val="0"/>
  <p:tag name="KSO_WM_UNIT_DIAGRAM_ISNUMVISUAL" val="0"/>
  <p:tag name="KSO_WM_UNIT_DIAGRAM_ISREFERUNIT" val="0"/>
  <p:tag name="KSO_WM_UNIT_CONTENT_GROUP_TYPE" val="contentchip"/>
  <p:tag name="KSO_WM_UNIT_TYPE" val="f"/>
  <p:tag name="KSO_WM_UNIT_INDEX" val="1"/>
  <p:tag name="KSO_WM_UNIT_ID" val="_1*f*1"/>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1.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3.0"/>
  <p:tag name="KSO_WM_BEAUTIFY_FLAG" val="#wm#"/>
</p:tagLst>
</file>

<file path=ppt/tags/tag42.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43.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Lst>
</file>

<file path=ppt/tags/tag44.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45.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9.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3.0"/>
  <p:tag name="KSO_WM_BEAUTIFY_FLAG" val="#wm#"/>
</p:tagLst>
</file>

<file path=ppt/tags/tag5.xml><?xml version="1.0" encoding="utf-8"?>
<p:tagLst xmlns:p="http://schemas.openxmlformats.org/presentationml/2006/main">
  <p:tag name="KSO_WM_UNIT_TEXT_FILL_FORE_SCHEMECOLOR_INDEX_BRIGHTNESS" val="-0.25"/>
  <p:tag name="KSO_WM_UNIT_TEXT_FILL_FORE_SCHEMECOLOR_INDEX" val="14"/>
  <p:tag name="KSO_WM_UNIT_TEXT_FILL_TYPE" val="1"/>
  <p:tag name="KSO_WM_UNIT_ISCONTENTSTITLE" val="0"/>
  <p:tag name="KSO_WM_UNIT_ISNUMDGMTITLE" val="0"/>
  <p:tag name="KSO_WM_UNIT_PRESET_TEXT" val="单击此处添加副标题"/>
  <p:tag name="KSO_WM_UNIT_NOCLEAR" val="0"/>
  <p:tag name="KSO_WM_UNIT_VALUE" val="17"/>
  <p:tag name="KSO_WM_UNIT_HIGHLIGHT" val="0"/>
  <p:tag name="KSO_WM_UNIT_COMPATIBLE" val="0"/>
  <p:tag name="KSO_WM_UNIT_DIAGRAM_ISNUMVISUAL" val="0"/>
  <p:tag name="KSO_WM_UNIT_DIAGRAM_ISREFERUNIT" val="0"/>
  <p:tag name="KSO_WM_UNIT_CONTENT_GROUP_TYPE" val="contentchip"/>
  <p:tag name="KSO_WM_UNIT_TYPE" val="b"/>
  <p:tag name="KSO_WM_UNIT_INDEX" val="1"/>
  <p:tag name="KSO_WM_UNIT_ID" val="_1*b*1"/>
  <p:tag name="KSO_WM_UNIT_LAYERLEVEL" val="1"/>
  <p:tag name="KSO_WM_TAG_VERSION" val="3.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6.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96"/>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6.xml><?xml version="1.0" encoding="utf-8"?>
<p:tagLst xmlns:p="http://schemas.openxmlformats.org/presentationml/2006/main">
  <p:tag name="KSO_WM_UNIT_ISCONTENTSTITLE" val="0"/>
  <p:tag name="KSO_WM_UNIT_ISNUMDGMTITLE" val="0"/>
  <p:tag name="KSO_WM_UNIT_PRESET_TEXT" val="添加文档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1*a*1"/>
  <p:tag name="KSO_WM_UNIT_LAYERLEVEL" val="1"/>
  <p:tag name="KSO_WM_TAG_VERSION" val="3.0"/>
  <p:tag name="KSO_WM_BEAUTIFY_FLAG" val="#wm#"/>
</p:tagLst>
</file>

<file path=ppt/tags/tag60.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3.0"/>
  <p:tag name="KSO_WM_BEAUTIFY_FLAG" val="#wm#"/>
</p:tagLst>
</file>

<file path=ppt/tags/tag61.xml><?xml version="1.0" encoding="utf-8"?>
<p:tagLst xmlns:p="http://schemas.openxmlformats.org/presentationml/2006/main">
  <p:tag name="KSO_WM_UNIT_ISCONTENTSTITLE" val="0"/>
  <p:tag name="KSO_WM_UNIT_ISNUMDGMTITLE" val="0"/>
  <p:tag name="KSO_WM_UNIT_PRESET_TEXT" val="单击此处编辑母版副标题样式"/>
  <p:tag name="KSO_WM_UNIT_NOCLEAR" val="0"/>
  <p:tag name="KSO_WM_UNIT_VALUE" val="40"/>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3.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3.0"/>
  <p:tag name="KSO_WM_BEAUTIFY_FLAG" val="#wm#"/>
</p:tagLst>
</file>

<file path=ppt/tags/tag65.xml><?xml version="1.0" encoding="utf-8"?>
<p:tagLst xmlns:p="http://schemas.openxmlformats.org/presentationml/2006/main">
  <p:tag name="KSO_WM_UNIT_TEXT_FILL_FORE_SCHEMECOLOR_INDEX_BRIGHTNESS" val="-0.25"/>
  <p:tag name="KSO_WM_UNIT_TEXT_FILL_FORE_SCHEMECOLOR_INDEX" val="14"/>
  <p:tag name="KSO_WM_UNIT_TEXT_FILL_TYPE" val="1"/>
  <p:tag name="KSO_WM_UNIT_SUBTYPE" val="b"/>
  <p:tag name="KSO_WM_UNIT_PRESET_TEXT" val="汇报人：稻壳儿"/>
  <p:tag name="KSO_WM_UNIT_NOCLEAR" val="0"/>
  <p:tag name="KSO_WM_UNIT_VALUE" val="60"/>
  <p:tag name="KSO_WM_UNIT_HIGHLIGHT" val="0"/>
  <p:tag name="KSO_WM_UNIT_COMPATIBLE" val="0"/>
  <p:tag name="KSO_WM_UNIT_DIAGRAM_ISNUMVISUAL" val="0"/>
  <p:tag name="KSO_WM_UNIT_DIAGRAM_ISREFERUNIT" val="0"/>
  <p:tag name="KSO_WM_UNIT_CONTENT_GROUP_TYPE" val="contentchip"/>
  <p:tag name="KSO_WM_UNIT_TYPE" val="f"/>
  <p:tag name="KSO_WM_UNIT_INDEX" val="1"/>
  <p:tag name="KSO_WM_UNIT_ID" val="_11*f*1"/>
  <p:tag name="KSO_WM_UNIT_LAYERLEVEL" val="1"/>
  <p:tag name="KSO_WM_TAG_VERSION" val="3.0"/>
  <p:tag name="KSO_WM_BEAUTIFY_FLAG" val="#wm#"/>
</p:tagLst>
</file>

<file path=ppt/tags/tag66.xml><?xml version="1.0" encoding="utf-8"?>
<p:tagLst xmlns:p="http://schemas.openxmlformats.org/presentationml/2006/main">
  <p:tag name="KSO_WM_UNIT_ISCONTENTSTITLE" val="0"/>
  <p:tag name="KSO_WM_UNIT_ISNUMDGMTITLE" val="0"/>
  <p:tag name="KSO_WM_UNIT_PRESET_TEXT" val="感谢您的观看"/>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11*a*1"/>
  <p:tag name="KSO_WM_UNIT_LAYERLEVEL" val="1"/>
  <p:tag name="KSO_WM_TAG_VERSION" val="3.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_0*i*2"/>
  <p:tag name="KSO_WM_UNIT_LAYERLEVEL" val="1"/>
  <p:tag name="KSO_WM_TAG_VERSION" val="3.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5.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_0*a*1"/>
  <p:tag name="KSO_WM_UNIT_LAYERLEVEL" val="1"/>
  <p:tag name="KSO_WM_TAG_VERSION" val="1.0"/>
  <p:tag name="KSO_WM_BEAUTIFY_FLAG" val="#wm#"/>
  <p:tag name="KSO_WM_TEMPLATE_CATEGORY" val="custom"/>
  <p:tag name="KSO_WM_TEMPLATE_INDEX" val="20237979"/>
</p:tagLst>
</file>

<file path=ppt/tags/tag76.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_0*f*1"/>
  <p:tag name="KSO_WM_UNIT_LAYERLEVEL" val="1"/>
  <p:tag name="KSO_WM_TAG_VERSION" val="1.0"/>
  <p:tag name="KSO_WM_BEAUTIFY_FLAG" val="#wm#"/>
  <p:tag name="KSO_WM_TEMPLATE_CATEGORY" val="custom"/>
  <p:tag name="KSO_WM_TEMPLATE_INDEX" val="20237979"/>
</p:tagLst>
</file>

<file path=ppt/tags/tag77.xml><?xml version="1.0" encoding="utf-8"?>
<p:tagLst xmlns:p="http://schemas.openxmlformats.org/presentationml/2006/main">
  <p:tag name="KSO_WM_SPECIAL_SOURCE" val="bdnull"/>
  <p:tag name="KSO_WM_TEMPLATE_THUMBS_INDEX" val="1、11"/>
  <p:tag name="KSO_WM_TEMPLATE_SUBCATEGORY" val="29"/>
  <p:tag name="KSO_WM_TEMPLATE_MASTER_TYPE" val="0"/>
  <p:tag name="KSO_WM_TEMPLATE_COLOR_TYPE" val="0"/>
  <p:tag name="KSO_WM_TAG_VERSION" val="3.0"/>
  <p:tag name="KSO_WM_BEAUTIFY_FLAG" val="#wm#"/>
  <p:tag name="KSO_WM_TEMPLATE_CATEGORY" val="custom"/>
  <p:tag name="KSO_WM_TEMPLATE_INDEX" val="20237979"/>
</p:tagLst>
</file>

<file path=ppt/tags/tag78.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79.xml><?xml version="1.0" encoding="utf-8"?>
<p:tagLst xmlns:p="http://schemas.openxmlformats.org/presentationml/2006/main">
  <p:tag name="KSO_WM_UNIT_ISCONTENTSTITLE" val="0"/>
  <p:tag name="KSO_WM_UNIT_ISNUMDGMTITLE" val="0"/>
  <p:tag name="KSO_WM_UNIT_PRESET_TEXT" val="添加文档标题"/>
  <p:tag name="KSO_WM_UNIT_NOCLEAR" val="0"/>
  <p:tag name="KSO_WM_UNIT_VALUE" val="10"/>
  <p:tag name="KSO_WM_UNIT_HIGHLIGHT" val="0"/>
  <p:tag name="KSO_WM_UNIT_COMPATIBLE" val="0"/>
  <p:tag name="KSO_WM_UNIT_DIAGRAM_ISNUMVISUAL" val="0"/>
  <p:tag name="KSO_WM_UNIT_DIAGRAM_ISREFERUNIT" val="0"/>
  <p:tag name="KSO_WM_UNIT_CONTENT_GROUP_TYPE" val="contentchip"/>
  <p:tag name="KSO_WM_UNIT_TYPE" val="a"/>
  <p:tag name="KSO_WM_UNIT_INDEX" val="1"/>
  <p:tag name="KSO_WM_UNIT_ID" val="_1*a*1"/>
  <p:tag name="KSO_WM_UNIT_LAYERLEVEL" val="1"/>
  <p:tag name="KSO_WM_TAG_VERSION" val="3.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80.xml><?xml version="1.0" encoding="utf-8"?>
<p:tagLst xmlns:p="http://schemas.openxmlformats.org/presentationml/2006/main">
  <p:tag name="KSO_WM_SLIDE_THEME_ID" val="3320991"/>
  <p:tag name="KSO_WM_SLIDE_THEME_NAME" val="Z_20237979_Blue Chinoiserie"/>
  <p:tag name="KSO_WM_SLIDE_TYPE" val="text"/>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Office Theme">
  <a:themeElements>
    <a:clrScheme name="自定义 69">
      <a:dk1>
        <a:srgbClr val="000000"/>
      </a:dk1>
      <a:lt1>
        <a:srgbClr val="FFFFFF"/>
      </a:lt1>
      <a:dk2>
        <a:srgbClr val="253A3F"/>
      </a:dk2>
      <a:lt2>
        <a:srgbClr val="ADC8CE"/>
      </a:lt2>
      <a:accent1>
        <a:srgbClr val="578591"/>
      </a:accent1>
      <a:accent2>
        <a:srgbClr val="77A3AE"/>
      </a:accent2>
      <a:accent3>
        <a:srgbClr val="D36250"/>
      </a:accent3>
      <a:accent4>
        <a:srgbClr val="EC9B86"/>
      </a:accent4>
      <a:accent5>
        <a:srgbClr val="A0B9C6"/>
      </a:accent5>
      <a:accent6>
        <a:srgbClr val="B1B3D3"/>
      </a:accent6>
      <a:hlink>
        <a:srgbClr val="EC5F74"/>
      </a:hlink>
      <a:folHlink>
        <a:srgbClr val="6096E6"/>
      </a:folHlink>
    </a:clrScheme>
    <a:fontScheme name="字体-传统">
      <a:majorFont>
        <a:latin typeface="Crimson Text SemiBold"/>
        <a:ea typeface="Crimson Text SemiBold"/>
        <a:cs typeface=""/>
      </a:majorFont>
      <a:minorFont>
        <a:latin typeface="Charis SIL"/>
        <a:ea typeface="Charis SI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2466</Words>
  <Application>WPS Presentation</Application>
  <PresentationFormat>Widescreen</PresentationFormat>
  <Paragraphs>71</Paragraphs>
  <Slides>13</Slides>
  <Notes>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13</vt:i4>
      </vt:variant>
    </vt:vector>
  </HeadingPairs>
  <TitlesOfParts>
    <vt:vector size="29" baseType="lpstr">
      <vt:lpstr>Arial</vt:lpstr>
      <vt:lpstr>SimSun</vt:lpstr>
      <vt:lpstr>Wingdings</vt:lpstr>
      <vt:lpstr>Trebuchet MS</vt:lpstr>
      <vt:lpstr>Times New Roman</vt:lpstr>
      <vt:lpstr>Roboto</vt:lpstr>
      <vt:lpstr>Calibri</vt:lpstr>
      <vt:lpstr>Microsoft YaHei</vt:lpstr>
      <vt:lpstr>Arial Unicode MS</vt:lpstr>
      <vt:lpstr>Mali SemiBold</vt:lpstr>
      <vt:lpstr>Mali</vt:lpstr>
      <vt:lpstr>Wingdings</vt:lpstr>
      <vt:lpstr>Charis SIL</vt:lpstr>
      <vt:lpstr>Crimson Text SemiBold</vt:lpstr>
      <vt:lpstr>TIMES</vt:lpstr>
      <vt:lpstr>Office Theme</vt:lpstr>
      <vt:lpstr>Employee Data Analysis using Excel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  </dc:title>
  <dc:creator>Konduru Narasimha</dc:creator>
  <cp:lastModifiedBy>dell</cp:lastModifiedBy>
  <cp:revision>14</cp:revision>
  <dcterms:created xsi:type="dcterms:W3CDTF">2024-03-29T15:07:00Z</dcterms:created>
  <dcterms:modified xsi:type="dcterms:W3CDTF">2024-08-31T14:33:26Z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2024-03-21T05:30:00Z</vt:filetime>
  </property>
  <property fmtid="{D5CDD505-2E9C-101B-9397-08002B2CF9AE}" pid="3" name="LastSaved">
    <vt:filetime>2024-03-29T05:30:00Z</vt:filetime>
  </property>
  <property fmtid="{D5CDD505-2E9C-101B-9397-08002B2CF9AE}" pid="4" name="ICV">
    <vt:lpwstr>E4252A88ECE44067957D6A9D81CAED56_12</vt:lpwstr>
  </property>
  <property fmtid="{D5CDD505-2E9C-101B-9397-08002B2CF9AE}" pid="5" name="KSOProductBuildVer">
    <vt:lpwstr>1033-12.2.0.17562</vt:lpwstr>
  </property>
</Properties>
</file>